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65" r:id="rId5"/>
    <p:sldId id="266" r:id="rId6"/>
    <p:sldId id="281" r:id="rId7"/>
    <p:sldId id="267" r:id="rId8"/>
    <p:sldId id="272" r:id="rId9"/>
    <p:sldId id="278" r:id="rId10"/>
    <p:sldId id="277" r:id="rId11"/>
    <p:sldId id="268" r:id="rId12"/>
    <p:sldId id="280" r:id="rId13"/>
    <p:sldId id="273" r:id="rId14"/>
    <p:sldId id="276" r:id="rId15"/>
    <p:sldId id="275" r:id="rId16"/>
    <p:sldId id="271" r:id="rId17"/>
    <p:sldId id="270" r:id="rId18"/>
    <p:sldId id="274" r:id="rId19"/>
    <p:sldId id="279" r:id="rId20"/>
    <p:sldId id="269" r:id="rId21"/>
    <p:sldId id="282" r:id="rId22"/>
    <p:sldId id="283" r:id="rId23"/>
  </p:sldIdLst>
  <p:sldSz cx="12188825" cy="6858000"/>
  <p:notesSz cx="6858000" cy="1781175"/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9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D2EF5D-F1A3-48B9-9DDC-D9530096C921}" v="80" dt="2019-12-11T17:30:06.306"/>
    <p1510:client id="{8456339D-570B-3E07-F9BD-96E1A53EA9E8}" v="250" dt="2019-12-10T18:06:50.204"/>
    <p1510:client id="{88D5DB5D-EA9D-448F-8BA6-2535DE915D58}" v="747" dt="2019-12-11T17:28:41.906"/>
    <p1510:client id="{9B8FE8DE-8E8F-4D86-9628-F74D8265E3C2}" v="406" dt="2019-12-11T19:00:28.477"/>
    <p1510:client id="{A15C5079-3289-7760-FA88-AC001A00B82D}" v="1" dt="2019-12-10T22:28:51.073"/>
    <p1510:client id="{CBE95C6C-0936-4996-BDB3-ECF49219A675}" v="37" dt="2019-12-11T16:11:32.832"/>
    <p1510:client id="{D5F6E43C-DD51-405A-AC73-EC90566BECB8}" v="165" dt="2019-12-11T16:42:32.336"/>
    <p1510:client id="{FC5528E6-14E3-43D9-B2E7-AC69CC103DA9}" v="1092" dt="2019-12-11T02:02:32.4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14" y="31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0EE73A-29CA-4490-B273-68E68A1204E8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E0E295-9A6B-4E4D-9843-60D238ECFF09}">
      <dgm:prSet phldrT="[Text]" custT="1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900"/>
            <a:t>Online Bulletin</a:t>
          </a:r>
        </a:p>
      </dgm:t>
    </dgm:pt>
    <dgm:pt modelId="{3511EE3C-E9FE-4AF3-9C6A-2588C969068C}" type="parTrans" cxnId="{FFA12121-6210-4E02-94FA-CE78D7556160}">
      <dgm:prSet/>
      <dgm:spPr/>
      <dgm:t>
        <a:bodyPr/>
        <a:lstStyle/>
        <a:p>
          <a:endParaRPr lang="en-US"/>
        </a:p>
      </dgm:t>
    </dgm:pt>
    <dgm:pt modelId="{1AFDA790-F453-43DF-9116-41E0A28661B0}" type="sibTrans" cxnId="{FFA12121-6210-4E02-94FA-CE78D7556160}">
      <dgm:prSet/>
      <dgm:spPr/>
      <dgm:t>
        <a:bodyPr/>
        <a:lstStyle/>
        <a:p>
          <a:endParaRPr lang="en-US"/>
        </a:p>
      </dgm:t>
    </dgm:pt>
    <dgm:pt modelId="{9C301777-4D7B-4659-AAE1-428E352A69A8}">
      <dgm:prSet phldrT="[Text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900"/>
            <a:t>Download.cs</a:t>
          </a:r>
        </a:p>
      </dgm:t>
    </dgm:pt>
    <dgm:pt modelId="{DA0715EE-FE8B-4C2A-8DEB-9C0A7BE674FC}" type="parTrans" cxnId="{C13044C9-4E4A-4A18-AEDE-A0A70F414656}">
      <dgm:prSet custT="1">
        <dgm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 sz="700"/>
        </a:p>
      </dgm:t>
    </dgm:pt>
    <dgm:pt modelId="{A38BA5CC-FF92-48CB-8EBB-22BEE00DF1D6}" type="sibTrans" cxnId="{C13044C9-4E4A-4A18-AEDE-A0A70F414656}">
      <dgm:prSet/>
      <dgm:spPr/>
      <dgm:t>
        <a:bodyPr/>
        <a:lstStyle/>
        <a:p>
          <a:endParaRPr lang="en-US"/>
        </a:p>
      </dgm:t>
    </dgm:pt>
    <dgm:pt modelId="{D938DE5D-BF1D-4C61-945C-39A422CF94FA}">
      <dgm:prSet phldrT="[Text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900"/>
            <a:t>Bulletin Text File</a:t>
          </a:r>
        </a:p>
      </dgm:t>
    </dgm:pt>
    <dgm:pt modelId="{013C1E7F-627D-4384-A4CE-CAE52711153D}" type="parTrans" cxnId="{5E6FF335-0065-4EC0-B99D-03C476CE8694}">
      <dgm:prSet custT="1">
        <dgm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 sz="700"/>
        </a:p>
      </dgm:t>
    </dgm:pt>
    <dgm:pt modelId="{9E49937A-431E-4F58-85B2-AE9573227B2C}" type="sibTrans" cxnId="{5E6FF335-0065-4EC0-B99D-03C476CE8694}">
      <dgm:prSet/>
      <dgm:spPr/>
      <dgm:t>
        <a:bodyPr/>
        <a:lstStyle/>
        <a:p>
          <a:endParaRPr lang="en-US"/>
        </a:p>
      </dgm:t>
    </dgm:pt>
    <dgm:pt modelId="{1250ADCB-8335-44EB-9F39-825778D3B750}">
      <dgm:prSet phldrT="[Text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900"/>
            <a:t>Scraper.cs</a:t>
          </a:r>
        </a:p>
      </dgm:t>
    </dgm:pt>
    <dgm:pt modelId="{6C48A06A-1D10-4C54-BBBC-E6C254D399E1}" type="parTrans" cxnId="{B4BCB6A5-602F-4AC7-8902-AFEA15D3BC3B}">
      <dgm:prSet custT="1">
        <dgm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 sz="700"/>
        </a:p>
      </dgm:t>
    </dgm:pt>
    <dgm:pt modelId="{60380ECF-ECA3-471F-A0B9-AF1BF1CE7F53}" type="sibTrans" cxnId="{B4BCB6A5-602F-4AC7-8902-AFEA15D3BC3B}">
      <dgm:prSet/>
      <dgm:spPr/>
      <dgm:t>
        <a:bodyPr/>
        <a:lstStyle/>
        <a:p>
          <a:endParaRPr lang="en-US"/>
        </a:p>
      </dgm:t>
    </dgm:pt>
    <dgm:pt modelId="{11813B8C-83AA-458F-B913-A7A3A403CA87}">
      <dgm:prSet phldrT="[Text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900"/>
            <a:t>Ingestor.cs</a:t>
          </a:r>
        </a:p>
      </dgm:t>
    </dgm:pt>
    <dgm:pt modelId="{17AEF859-AF9F-48BF-9A7A-FB054586957F}" type="parTrans" cxnId="{D3E9B2BC-D402-414A-A728-0E3E7337DFBD}">
      <dgm:prSet custT="1">
        <dgm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 sz="700"/>
        </a:p>
      </dgm:t>
    </dgm:pt>
    <dgm:pt modelId="{6127FD7E-51F8-4FD7-8029-FA8ACC16A0A9}" type="sibTrans" cxnId="{D3E9B2BC-D402-414A-A728-0E3E7337DFBD}">
      <dgm:prSet/>
      <dgm:spPr/>
      <dgm:t>
        <a:bodyPr/>
        <a:lstStyle/>
        <a:p>
          <a:endParaRPr lang="en-US"/>
        </a:p>
      </dgm:t>
    </dgm:pt>
    <dgm:pt modelId="{7E555822-CFF2-4C29-AB8F-12E70282E948}">
      <dgm:prSet phldrT="[Text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900"/>
            <a:t>Multiple Text Files</a:t>
          </a:r>
        </a:p>
      </dgm:t>
    </dgm:pt>
    <dgm:pt modelId="{6F0EC2F9-32E7-4F75-8917-7998776CE0A4}" type="parTrans" cxnId="{728D9A20-1BA1-472F-9335-F4D6EDB8692B}">
      <dgm:prSet custT="1">
        <dgm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 sz="700"/>
        </a:p>
      </dgm:t>
    </dgm:pt>
    <dgm:pt modelId="{A9CAFCBF-D15B-4DC4-B30F-EEA7AB0AC934}" type="sibTrans" cxnId="{728D9A20-1BA1-472F-9335-F4D6EDB8692B}">
      <dgm:prSet/>
      <dgm:spPr/>
      <dgm:t>
        <a:bodyPr/>
        <a:lstStyle/>
        <a:p>
          <a:endParaRPr lang="en-US"/>
        </a:p>
      </dgm:t>
    </dgm:pt>
    <dgm:pt modelId="{02E66775-E719-4D7A-9E29-FA6ABFAAAE5E}">
      <dgm:prSet phldrT="[Text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900"/>
            <a:t>Ingestor Object</a:t>
          </a:r>
        </a:p>
      </dgm:t>
    </dgm:pt>
    <dgm:pt modelId="{409EE99C-56A6-47FA-81F2-FDCA6AC6ACC3}" type="parTrans" cxnId="{32EDB470-5ACD-42B1-9BD2-B7919BCEEBA2}">
      <dgm:prSet custT="1">
        <dgm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 sz="700"/>
        </a:p>
      </dgm:t>
    </dgm:pt>
    <dgm:pt modelId="{5F4948D7-F88E-40D7-AA3E-0F04C6F595E6}" type="sibTrans" cxnId="{32EDB470-5ACD-42B1-9BD2-B7919BCEEBA2}">
      <dgm:prSet/>
      <dgm:spPr/>
      <dgm:t>
        <a:bodyPr/>
        <a:lstStyle/>
        <a:p>
          <a:endParaRPr lang="en-US"/>
        </a:p>
      </dgm:t>
    </dgm:pt>
    <dgm:pt modelId="{AFE5DE2A-FC42-4412-86DD-2934630950A5}">
      <dgm:prSet phldrT="[Text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900"/>
            <a:t>Line.cs</a:t>
          </a:r>
        </a:p>
      </dgm:t>
    </dgm:pt>
    <dgm:pt modelId="{376469DA-8669-469B-8CBB-097172AF15E9}" type="parTrans" cxnId="{F539A694-825D-4EC0-85D7-C59FEE768D89}">
      <dgm:prSet custT="1">
        <dgm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 sz="700"/>
        </a:p>
      </dgm:t>
    </dgm:pt>
    <dgm:pt modelId="{67FB4127-3ABB-4858-AC2C-F97D1B2B33A9}" type="sibTrans" cxnId="{F539A694-825D-4EC0-85D7-C59FEE768D89}">
      <dgm:prSet/>
      <dgm:spPr/>
      <dgm:t>
        <a:bodyPr/>
        <a:lstStyle/>
        <a:p>
          <a:endParaRPr lang="en-US"/>
        </a:p>
      </dgm:t>
    </dgm:pt>
    <dgm:pt modelId="{8D37EA07-B460-48DC-84D3-3829A2A56CDD}">
      <dgm:prSet phldrT="[Text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900"/>
            <a:t>BearingRange.cs</a:t>
          </a:r>
        </a:p>
      </dgm:t>
    </dgm:pt>
    <dgm:pt modelId="{DD5BC33E-B72E-44F7-9535-E3ABB88B411A}" type="parTrans" cxnId="{180A46A7-3134-4D5E-BE9A-E8C1425D07EC}">
      <dgm:prSet custT="1">
        <dgm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 sz="700"/>
        </a:p>
      </dgm:t>
    </dgm:pt>
    <dgm:pt modelId="{FC55C22E-93D7-45DE-AFEA-D7131842A02C}" type="sibTrans" cxnId="{180A46A7-3134-4D5E-BE9A-E8C1425D07EC}">
      <dgm:prSet/>
      <dgm:spPr/>
      <dgm:t>
        <a:bodyPr/>
        <a:lstStyle/>
        <a:p>
          <a:endParaRPr lang="en-US"/>
        </a:p>
      </dgm:t>
    </dgm:pt>
    <dgm:pt modelId="{89BA7933-E533-42A1-B1C1-E902607EE839}">
      <dgm:prSet phldrT="[Text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900"/>
            <a:t>Bearing and Range Text File</a:t>
          </a:r>
        </a:p>
      </dgm:t>
    </dgm:pt>
    <dgm:pt modelId="{61573513-018B-4B4E-9C3D-759D61ADB3FE}" type="parTrans" cxnId="{6DB35727-49FF-4266-8CF6-209D55CA7444}">
      <dgm:prSet custT="1">
        <dgm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 sz="700"/>
        </a:p>
      </dgm:t>
    </dgm:pt>
    <dgm:pt modelId="{3FD9CBF6-889A-47D8-BEBA-8ACEC294C792}" type="sibTrans" cxnId="{6DB35727-49FF-4266-8CF6-209D55CA7444}">
      <dgm:prSet/>
      <dgm:spPr/>
      <dgm:t>
        <a:bodyPr/>
        <a:lstStyle/>
        <a:p>
          <a:endParaRPr lang="en-US"/>
        </a:p>
      </dgm:t>
    </dgm:pt>
    <dgm:pt modelId="{82BC0E95-92DA-4266-A0DB-04633F42A186}">
      <dgm:prSet phldrT="[Text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900"/>
            <a:t>BinaryCreator.cs</a:t>
          </a:r>
        </a:p>
      </dgm:t>
    </dgm:pt>
    <dgm:pt modelId="{D28D1F4E-0920-46DD-ACA2-B8215258DCA2}" type="parTrans" cxnId="{CAA790E0-B4AA-4D12-A443-835D7708DE51}">
      <dgm:prSet custT="1">
        <dgm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 sz="700"/>
        </a:p>
      </dgm:t>
    </dgm:pt>
    <dgm:pt modelId="{FEFD5C8A-C8AE-46A6-8FF0-A5621A13C255}" type="sibTrans" cxnId="{CAA790E0-B4AA-4D12-A443-835D7708DE51}">
      <dgm:prSet/>
      <dgm:spPr/>
      <dgm:t>
        <a:bodyPr/>
        <a:lstStyle/>
        <a:p>
          <a:endParaRPr lang="en-US"/>
        </a:p>
      </dgm:t>
    </dgm:pt>
    <dgm:pt modelId="{7B80B432-1B0B-4CC7-9632-CDE10347B061}">
      <dgm:prSet phldrT="[Text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900"/>
            <a:t>AISMsgMaker.cs</a:t>
          </a:r>
        </a:p>
      </dgm:t>
    </dgm:pt>
    <dgm:pt modelId="{B15BD1BF-5F35-4AA7-B287-BC0FE0BEFAE3}" type="parTrans" cxnId="{2D0ADB72-90B7-4F06-8FCD-9908286E7527}">
      <dgm:prSet custT="1">
        <dgm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 sz="700"/>
        </a:p>
      </dgm:t>
    </dgm:pt>
    <dgm:pt modelId="{C9C7B022-C1B5-44A7-9708-C8F9B9A6CCB2}" type="sibTrans" cxnId="{2D0ADB72-90B7-4F06-8FCD-9908286E7527}">
      <dgm:prSet/>
      <dgm:spPr/>
      <dgm:t>
        <a:bodyPr/>
        <a:lstStyle/>
        <a:p>
          <a:endParaRPr lang="en-US"/>
        </a:p>
      </dgm:t>
    </dgm:pt>
    <dgm:pt modelId="{78874298-2607-4C9F-9222-F8AD5434071E}">
      <dgm:prSet phldrT="[Text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900"/>
            <a:t>AIS Text File</a:t>
          </a:r>
        </a:p>
      </dgm:t>
    </dgm:pt>
    <dgm:pt modelId="{2C8835F2-7EF3-4EA3-BD28-5569DD3E325E}" type="parTrans" cxnId="{03B175FF-8F05-4F65-BD1B-3B2BFFCF90C0}">
      <dgm:prSet custT="1">
        <dgm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 sz="700"/>
        </a:p>
      </dgm:t>
    </dgm:pt>
    <dgm:pt modelId="{2EC07F94-80AA-488C-8447-F8954EFEA1BA}" type="sibTrans" cxnId="{03B175FF-8F05-4F65-BD1B-3B2BFFCF90C0}">
      <dgm:prSet/>
      <dgm:spPr/>
      <dgm:t>
        <a:bodyPr/>
        <a:lstStyle/>
        <a:p>
          <a:endParaRPr lang="en-US"/>
        </a:p>
      </dgm:t>
    </dgm:pt>
    <dgm:pt modelId="{C242E2AD-B5FF-42F0-A733-83D8C49E034E}">
      <dgm:prSet phldrT="[Text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900"/>
            <a:t>KML File</a:t>
          </a:r>
        </a:p>
      </dgm:t>
    </dgm:pt>
    <dgm:pt modelId="{77F627DA-0CC3-4452-A601-1513E26CD8F5}" type="parTrans" cxnId="{7E68DDBC-4AA0-4274-B49B-79422F5CA401}">
      <dgm:prSet custT="1">
        <dgm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 sz="700"/>
        </a:p>
      </dgm:t>
    </dgm:pt>
    <dgm:pt modelId="{4B101E4B-340A-4274-AFFE-E776436D76B8}" type="sibTrans" cxnId="{7E68DDBC-4AA0-4274-B49B-79422F5CA401}">
      <dgm:prSet/>
      <dgm:spPr/>
      <dgm:t>
        <a:bodyPr/>
        <a:lstStyle/>
        <a:p>
          <a:endParaRPr lang="en-US"/>
        </a:p>
      </dgm:t>
    </dgm:pt>
    <dgm:pt modelId="{1BE898B8-D06B-49D9-8284-FE6B8B6179AB}">
      <dgm:prSet phldrT="[Text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900"/>
            <a:t>Google Earth</a:t>
          </a:r>
        </a:p>
      </dgm:t>
    </dgm:pt>
    <dgm:pt modelId="{C3FD7CCD-324D-44FC-9329-347B2AB35012}" type="parTrans" cxnId="{60393F6D-5F23-4948-9589-60F184895957}">
      <dgm:prSet custT="1">
        <dgm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 sz="700"/>
        </a:p>
      </dgm:t>
    </dgm:pt>
    <dgm:pt modelId="{B658397B-09E6-4930-93BE-7E455432E1B5}" type="sibTrans" cxnId="{60393F6D-5F23-4948-9589-60F184895957}">
      <dgm:prSet/>
      <dgm:spPr/>
      <dgm:t>
        <a:bodyPr/>
        <a:lstStyle/>
        <a:p>
          <a:endParaRPr lang="en-US"/>
        </a:p>
      </dgm:t>
    </dgm:pt>
    <dgm:pt modelId="{CD2F6D9F-7B5E-467E-BBA5-E82F2B6CBBE2}">
      <dgm:prSet phldrT="[Text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900"/>
            <a:t>Web-App</a:t>
          </a:r>
        </a:p>
      </dgm:t>
    </dgm:pt>
    <dgm:pt modelId="{133B7171-1865-4F12-9926-44C16DF7E6FD}" type="parTrans" cxnId="{D206CEE2-3051-4588-A60E-EBD32AC3187D}">
      <dgm:prSet custT="1">
        <dgm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 sz="700"/>
        </a:p>
      </dgm:t>
    </dgm:pt>
    <dgm:pt modelId="{C6984F9E-ED89-4CD8-9395-FFF54766065C}" type="sibTrans" cxnId="{D206CEE2-3051-4588-A60E-EBD32AC3187D}">
      <dgm:prSet/>
      <dgm:spPr/>
      <dgm:t>
        <a:bodyPr/>
        <a:lstStyle/>
        <a:p>
          <a:endParaRPr lang="en-US"/>
        </a:p>
      </dgm:t>
    </dgm:pt>
    <dgm:pt modelId="{56710142-DF8B-4FD0-8408-D9E6AE961248}">
      <dgm:prSet phldrT="[Text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900"/>
            <a:t>Binary2ASCII</a:t>
          </a:r>
        </a:p>
      </dgm:t>
    </dgm:pt>
    <dgm:pt modelId="{A43CAB05-53DE-4170-8222-1AF7712FE89D}" type="parTrans" cxnId="{3CDA922D-FE7F-4A86-A8F9-806B47F06920}">
      <dgm:prSet custT="1">
        <dgm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 sz="700"/>
        </a:p>
      </dgm:t>
    </dgm:pt>
    <dgm:pt modelId="{D0C1C977-6897-42A3-ACFA-BE8EBD184115}" type="sibTrans" cxnId="{3CDA922D-FE7F-4A86-A8F9-806B47F06920}">
      <dgm:prSet/>
      <dgm:spPr/>
      <dgm:t>
        <a:bodyPr/>
        <a:lstStyle/>
        <a:p>
          <a:endParaRPr lang="en-US"/>
        </a:p>
      </dgm:t>
    </dgm:pt>
    <dgm:pt modelId="{15093112-EEBE-46DA-A4F5-991F09F68ADA}">
      <dgm:prSet phldrT="[Text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900"/>
            <a:t>TV-32</a:t>
          </a:r>
        </a:p>
      </dgm:t>
    </dgm:pt>
    <dgm:pt modelId="{D45685DA-5BEC-418F-BDB7-F6B5D3F4F797}" type="parTrans" cxnId="{FCF44859-77AA-4130-BC00-7FEAB8EEE69D}">
      <dgm:prSet custT="1">
        <dgm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 sz="700"/>
        </a:p>
      </dgm:t>
    </dgm:pt>
    <dgm:pt modelId="{CDC411E0-14B3-4D1A-B3B1-3BA7329E7E8F}" type="sibTrans" cxnId="{FCF44859-77AA-4130-BC00-7FEAB8EEE69D}">
      <dgm:prSet/>
      <dgm:spPr/>
      <dgm:t>
        <a:bodyPr/>
        <a:lstStyle/>
        <a:p>
          <a:endParaRPr lang="en-US"/>
        </a:p>
      </dgm:t>
    </dgm:pt>
    <dgm:pt modelId="{09B69E71-4448-4F3D-A960-15E5926B0858}" type="pres">
      <dgm:prSet presAssocID="{700EE73A-29CA-4490-B273-68E68A1204E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40CA24B-7A53-46E3-9A5B-280AA5D7250B}" type="pres">
      <dgm:prSet presAssocID="{9FE0E295-9A6B-4E4D-9843-60D238ECFF09}" presName="root1" presStyleCnt="0"/>
      <dgm:spPr/>
    </dgm:pt>
    <dgm:pt modelId="{CCBD1BC6-A2D5-4739-BA3F-CEDBB21862A0}" type="pres">
      <dgm:prSet presAssocID="{9FE0E295-9A6B-4E4D-9843-60D238ECFF09}" presName="LevelOneTextNode" presStyleLbl="node0" presStyleIdx="0" presStyleCnt="1">
        <dgm:presLayoutVars>
          <dgm:chPref val="3"/>
        </dgm:presLayoutVars>
      </dgm:prSet>
      <dgm:spPr/>
    </dgm:pt>
    <dgm:pt modelId="{79DB4C6C-1665-4134-BC94-97AB0E7605D9}" type="pres">
      <dgm:prSet presAssocID="{9FE0E295-9A6B-4E4D-9843-60D238ECFF09}" presName="level2hierChild" presStyleCnt="0"/>
      <dgm:spPr/>
    </dgm:pt>
    <dgm:pt modelId="{2C3BBF5C-AF17-4E6B-B8F2-B353095DB9C7}" type="pres">
      <dgm:prSet presAssocID="{DA0715EE-FE8B-4C2A-8DEB-9C0A7BE674FC}" presName="conn2-1" presStyleLbl="parChTrans1D2" presStyleIdx="0" presStyleCnt="1"/>
      <dgm:spPr/>
    </dgm:pt>
    <dgm:pt modelId="{86AAB758-0A3F-421B-B9E6-300C60AD9DB5}" type="pres">
      <dgm:prSet presAssocID="{DA0715EE-FE8B-4C2A-8DEB-9C0A7BE674FC}" presName="connTx" presStyleLbl="parChTrans1D2" presStyleIdx="0" presStyleCnt="1"/>
      <dgm:spPr/>
    </dgm:pt>
    <dgm:pt modelId="{5F725E17-C893-44B3-99B7-B056D092E6EF}" type="pres">
      <dgm:prSet presAssocID="{9C301777-4D7B-4659-AAE1-428E352A69A8}" presName="root2" presStyleCnt="0"/>
      <dgm:spPr/>
    </dgm:pt>
    <dgm:pt modelId="{4855E726-9506-4C6B-AFB4-0F1CD0787B47}" type="pres">
      <dgm:prSet presAssocID="{9C301777-4D7B-4659-AAE1-428E352A69A8}" presName="LevelTwoTextNode" presStyleLbl="node2" presStyleIdx="0" presStyleCnt="1">
        <dgm:presLayoutVars>
          <dgm:chPref val="3"/>
        </dgm:presLayoutVars>
      </dgm:prSet>
      <dgm:spPr/>
    </dgm:pt>
    <dgm:pt modelId="{10D9BE46-FC49-4B00-919B-CEEDD5D69E9A}" type="pres">
      <dgm:prSet presAssocID="{9C301777-4D7B-4659-AAE1-428E352A69A8}" presName="level3hierChild" presStyleCnt="0"/>
      <dgm:spPr/>
    </dgm:pt>
    <dgm:pt modelId="{7AFC8161-C985-465A-99CD-6152428AA20B}" type="pres">
      <dgm:prSet presAssocID="{013C1E7F-627D-4384-A4CE-CAE52711153D}" presName="conn2-1" presStyleLbl="parChTrans1D3" presStyleIdx="0" presStyleCnt="1"/>
      <dgm:spPr/>
    </dgm:pt>
    <dgm:pt modelId="{4598D2DC-B334-44E9-9969-818A1B64DA7E}" type="pres">
      <dgm:prSet presAssocID="{013C1E7F-627D-4384-A4CE-CAE52711153D}" presName="connTx" presStyleLbl="parChTrans1D3" presStyleIdx="0" presStyleCnt="1"/>
      <dgm:spPr/>
    </dgm:pt>
    <dgm:pt modelId="{D0B6F389-DE3E-4D49-AB81-757AEB0C5C99}" type="pres">
      <dgm:prSet presAssocID="{D938DE5D-BF1D-4C61-945C-39A422CF94FA}" presName="root2" presStyleCnt="0"/>
      <dgm:spPr/>
    </dgm:pt>
    <dgm:pt modelId="{4105E9CC-E76A-4324-8344-CBF8D037E05B}" type="pres">
      <dgm:prSet presAssocID="{D938DE5D-BF1D-4C61-945C-39A422CF94FA}" presName="LevelTwoTextNode" presStyleLbl="node3" presStyleIdx="0" presStyleCnt="1">
        <dgm:presLayoutVars>
          <dgm:chPref val="3"/>
        </dgm:presLayoutVars>
      </dgm:prSet>
      <dgm:spPr/>
    </dgm:pt>
    <dgm:pt modelId="{495FE40E-7D45-4DFD-A875-B820209AA3FE}" type="pres">
      <dgm:prSet presAssocID="{D938DE5D-BF1D-4C61-945C-39A422CF94FA}" presName="level3hierChild" presStyleCnt="0"/>
      <dgm:spPr/>
    </dgm:pt>
    <dgm:pt modelId="{41BB650E-837F-4011-A8E7-E096A2E1DC65}" type="pres">
      <dgm:prSet presAssocID="{6C48A06A-1D10-4C54-BBBC-E6C254D399E1}" presName="conn2-1" presStyleLbl="parChTrans1D4" presStyleIdx="0" presStyleCnt="15"/>
      <dgm:spPr/>
    </dgm:pt>
    <dgm:pt modelId="{A1DB9DF0-B258-4BCB-8224-90A390065A0B}" type="pres">
      <dgm:prSet presAssocID="{6C48A06A-1D10-4C54-BBBC-E6C254D399E1}" presName="connTx" presStyleLbl="parChTrans1D4" presStyleIdx="0" presStyleCnt="15"/>
      <dgm:spPr/>
    </dgm:pt>
    <dgm:pt modelId="{8BBCB618-2A09-433A-BF28-1F524234AFBF}" type="pres">
      <dgm:prSet presAssocID="{1250ADCB-8335-44EB-9F39-825778D3B750}" presName="root2" presStyleCnt="0"/>
      <dgm:spPr/>
    </dgm:pt>
    <dgm:pt modelId="{24DFBAB5-2AF0-4276-BE0F-783DE0340CE7}" type="pres">
      <dgm:prSet presAssocID="{1250ADCB-8335-44EB-9F39-825778D3B750}" presName="LevelTwoTextNode" presStyleLbl="node4" presStyleIdx="0" presStyleCnt="15">
        <dgm:presLayoutVars>
          <dgm:chPref val="3"/>
        </dgm:presLayoutVars>
      </dgm:prSet>
      <dgm:spPr/>
    </dgm:pt>
    <dgm:pt modelId="{8A4738BB-F2C8-4D4C-8064-D0B4D038A18D}" type="pres">
      <dgm:prSet presAssocID="{1250ADCB-8335-44EB-9F39-825778D3B750}" presName="level3hierChild" presStyleCnt="0"/>
      <dgm:spPr/>
    </dgm:pt>
    <dgm:pt modelId="{7D3E8600-D609-42B6-85C8-28ADFAD7FD8F}" type="pres">
      <dgm:prSet presAssocID="{6F0EC2F9-32E7-4F75-8917-7998776CE0A4}" presName="conn2-1" presStyleLbl="parChTrans1D4" presStyleIdx="1" presStyleCnt="15"/>
      <dgm:spPr/>
    </dgm:pt>
    <dgm:pt modelId="{C6816E12-F937-4C8B-A61D-8C369C9E8914}" type="pres">
      <dgm:prSet presAssocID="{6F0EC2F9-32E7-4F75-8917-7998776CE0A4}" presName="connTx" presStyleLbl="parChTrans1D4" presStyleIdx="1" presStyleCnt="15"/>
      <dgm:spPr/>
    </dgm:pt>
    <dgm:pt modelId="{2701CB45-BE03-42F8-8415-56912B45688C}" type="pres">
      <dgm:prSet presAssocID="{7E555822-CFF2-4C29-AB8F-12E70282E948}" presName="root2" presStyleCnt="0"/>
      <dgm:spPr/>
    </dgm:pt>
    <dgm:pt modelId="{BE6010B3-D44D-4C7E-A3CE-8D119D0DDB7E}" type="pres">
      <dgm:prSet presAssocID="{7E555822-CFF2-4C29-AB8F-12E70282E948}" presName="LevelTwoTextNode" presStyleLbl="node4" presStyleIdx="1" presStyleCnt="15">
        <dgm:presLayoutVars>
          <dgm:chPref val="3"/>
        </dgm:presLayoutVars>
      </dgm:prSet>
      <dgm:spPr/>
    </dgm:pt>
    <dgm:pt modelId="{63419A19-DB9A-4F77-ACB8-49133E1E425B}" type="pres">
      <dgm:prSet presAssocID="{7E555822-CFF2-4C29-AB8F-12E70282E948}" presName="level3hierChild" presStyleCnt="0"/>
      <dgm:spPr/>
    </dgm:pt>
    <dgm:pt modelId="{6E87B6F5-D8AF-4F75-98A3-CE84C66066F9}" type="pres">
      <dgm:prSet presAssocID="{17AEF859-AF9F-48BF-9A7A-FB054586957F}" presName="conn2-1" presStyleLbl="parChTrans1D4" presStyleIdx="2" presStyleCnt="15"/>
      <dgm:spPr/>
    </dgm:pt>
    <dgm:pt modelId="{439512F2-599A-4663-A77D-F1918E9B304B}" type="pres">
      <dgm:prSet presAssocID="{17AEF859-AF9F-48BF-9A7A-FB054586957F}" presName="connTx" presStyleLbl="parChTrans1D4" presStyleIdx="2" presStyleCnt="15"/>
      <dgm:spPr/>
    </dgm:pt>
    <dgm:pt modelId="{687651D4-D006-491D-858D-9063368B3F56}" type="pres">
      <dgm:prSet presAssocID="{11813B8C-83AA-458F-B913-A7A3A403CA87}" presName="root2" presStyleCnt="0"/>
      <dgm:spPr/>
    </dgm:pt>
    <dgm:pt modelId="{4150E77D-E472-487D-B25D-C116D5279734}" type="pres">
      <dgm:prSet presAssocID="{11813B8C-83AA-458F-B913-A7A3A403CA87}" presName="LevelTwoTextNode" presStyleLbl="node4" presStyleIdx="2" presStyleCnt="15">
        <dgm:presLayoutVars>
          <dgm:chPref val="3"/>
        </dgm:presLayoutVars>
      </dgm:prSet>
      <dgm:spPr/>
    </dgm:pt>
    <dgm:pt modelId="{D6B9FB97-257D-4764-94F7-FCDB9BEF6EC0}" type="pres">
      <dgm:prSet presAssocID="{11813B8C-83AA-458F-B913-A7A3A403CA87}" presName="level3hierChild" presStyleCnt="0"/>
      <dgm:spPr/>
    </dgm:pt>
    <dgm:pt modelId="{DB9C84E1-84BA-431A-822E-31E35DFFDFA7}" type="pres">
      <dgm:prSet presAssocID="{409EE99C-56A6-47FA-81F2-FDCA6AC6ACC3}" presName="conn2-1" presStyleLbl="parChTrans1D4" presStyleIdx="3" presStyleCnt="15"/>
      <dgm:spPr/>
    </dgm:pt>
    <dgm:pt modelId="{B11E4C12-E971-45E8-B11E-D80607A7C138}" type="pres">
      <dgm:prSet presAssocID="{409EE99C-56A6-47FA-81F2-FDCA6AC6ACC3}" presName="connTx" presStyleLbl="parChTrans1D4" presStyleIdx="3" presStyleCnt="15"/>
      <dgm:spPr/>
    </dgm:pt>
    <dgm:pt modelId="{54486548-6C92-4A94-A97C-7F7FA40205E0}" type="pres">
      <dgm:prSet presAssocID="{02E66775-E719-4D7A-9E29-FA6ABFAAAE5E}" presName="root2" presStyleCnt="0"/>
      <dgm:spPr/>
    </dgm:pt>
    <dgm:pt modelId="{D474EE99-E31F-4C55-AB87-B4D6A69BFE28}" type="pres">
      <dgm:prSet presAssocID="{02E66775-E719-4D7A-9E29-FA6ABFAAAE5E}" presName="LevelTwoTextNode" presStyleLbl="node4" presStyleIdx="3" presStyleCnt="15">
        <dgm:presLayoutVars>
          <dgm:chPref val="3"/>
        </dgm:presLayoutVars>
      </dgm:prSet>
      <dgm:spPr/>
    </dgm:pt>
    <dgm:pt modelId="{70648BDF-9524-4813-9CC9-D27ED7D0198D}" type="pres">
      <dgm:prSet presAssocID="{02E66775-E719-4D7A-9E29-FA6ABFAAAE5E}" presName="level3hierChild" presStyleCnt="0"/>
      <dgm:spPr/>
    </dgm:pt>
    <dgm:pt modelId="{BCC33FC3-5189-4EF6-91EB-860D5DB1918F}" type="pres">
      <dgm:prSet presAssocID="{376469DA-8669-469B-8CBB-097172AF15E9}" presName="conn2-1" presStyleLbl="parChTrans1D4" presStyleIdx="4" presStyleCnt="15"/>
      <dgm:spPr/>
    </dgm:pt>
    <dgm:pt modelId="{D94D98C2-120E-42EA-93AE-91E20BD51816}" type="pres">
      <dgm:prSet presAssocID="{376469DA-8669-469B-8CBB-097172AF15E9}" presName="connTx" presStyleLbl="parChTrans1D4" presStyleIdx="4" presStyleCnt="15"/>
      <dgm:spPr/>
    </dgm:pt>
    <dgm:pt modelId="{F627AF4D-6CDE-4400-AC5C-FEBF57EF1420}" type="pres">
      <dgm:prSet presAssocID="{AFE5DE2A-FC42-4412-86DD-2934630950A5}" presName="root2" presStyleCnt="0"/>
      <dgm:spPr/>
    </dgm:pt>
    <dgm:pt modelId="{AC8809DE-9386-42FE-AFA2-3604789B6E80}" type="pres">
      <dgm:prSet presAssocID="{AFE5DE2A-FC42-4412-86DD-2934630950A5}" presName="LevelTwoTextNode" presStyleLbl="node4" presStyleIdx="4" presStyleCnt="15">
        <dgm:presLayoutVars>
          <dgm:chPref val="3"/>
        </dgm:presLayoutVars>
      </dgm:prSet>
      <dgm:spPr/>
    </dgm:pt>
    <dgm:pt modelId="{077C58F0-BF7D-4E45-864B-FE64CCDB47EE}" type="pres">
      <dgm:prSet presAssocID="{AFE5DE2A-FC42-4412-86DD-2934630950A5}" presName="level3hierChild" presStyleCnt="0"/>
      <dgm:spPr/>
    </dgm:pt>
    <dgm:pt modelId="{19A1E048-5EC1-447B-9A86-6E373C726716}" type="pres">
      <dgm:prSet presAssocID="{77F627DA-0CC3-4452-A601-1513E26CD8F5}" presName="conn2-1" presStyleLbl="parChTrans1D4" presStyleIdx="5" presStyleCnt="15"/>
      <dgm:spPr/>
    </dgm:pt>
    <dgm:pt modelId="{5D6EDCF4-B08C-4D07-97B4-16DA3C5DA7C4}" type="pres">
      <dgm:prSet presAssocID="{77F627DA-0CC3-4452-A601-1513E26CD8F5}" presName="connTx" presStyleLbl="parChTrans1D4" presStyleIdx="5" presStyleCnt="15"/>
      <dgm:spPr/>
    </dgm:pt>
    <dgm:pt modelId="{8184B66A-7AC2-4863-B393-3E0C6E89C8A0}" type="pres">
      <dgm:prSet presAssocID="{C242E2AD-B5FF-42F0-A733-83D8C49E034E}" presName="root2" presStyleCnt="0"/>
      <dgm:spPr/>
    </dgm:pt>
    <dgm:pt modelId="{1C593D98-1DA9-4666-A20C-AC4EC9DD4575}" type="pres">
      <dgm:prSet presAssocID="{C242E2AD-B5FF-42F0-A733-83D8C49E034E}" presName="LevelTwoTextNode" presStyleLbl="node4" presStyleIdx="5" presStyleCnt="15">
        <dgm:presLayoutVars>
          <dgm:chPref val="3"/>
        </dgm:presLayoutVars>
      </dgm:prSet>
      <dgm:spPr/>
    </dgm:pt>
    <dgm:pt modelId="{80174535-E90E-467B-B87F-7D11215A5C95}" type="pres">
      <dgm:prSet presAssocID="{C242E2AD-B5FF-42F0-A733-83D8C49E034E}" presName="level3hierChild" presStyleCnt="0"/>
      <dgm:spPr/>
    </dgm:pt>
    <dgm:pt modelId="{39458B97-BB2D-4382-9E38-FCB253E6CE62}" type="pres">
      <dgm:prSet presAssocID="{C3FD7CCD-324D-44FC-9329-347B2AB35012}" presName="conn2-1" presStyleLbl="parChTrans1D4" presStyleIdx="6" presStyleCnt="15"/>
      <dgm:spPr/>
    </dgm:pt>
    <dgm:pt modelId="{E1FA8A8C-72C1-4C31-ACB2-0AB8545CC531}" type="pres">
      <dgm:prSet presAssocID="{C3FD7CCD-324D-44FC-9329-347B2AB35012}" presName="connTx" presStyleLbl="parChTrans1D4" presStyleIdx="6" presStyleCnt="15"/>
      <dgm:spPr/>
    </dgm:pt>
    <dgm:pt modelId="{3CEB2D94-A24C-43CC-8708-FCA5E6F492D2}" type="pres">
      <dgm:prSet presAssocID="{1BE898B8-D06B-49D9-8284-FE6B8B6179AB}" presName="root2" presStyleCnt="0"/>
      <dgm:spPr/>
    </dgm:pt>
    <dgm:pt modelId="{0C1506F1-9DD9-41AC-85BC-AA5E57B7C6FE}" type="pres">
      <dgm:prSet presAssocID="{1BE898B8-D06B-49D9-8284-FE6B8B6179AB}" presName="LevelTwoTextNode" presStyleLbl="node4" presStyleIdx="6" presStyleCnt="15">
        <dgm:presLayoutVars>
          <dgm:chPref val="3"/>
        </dgm:presLayoutVars>
      </dgm:prSet>
      <dgm:spPr/>
    </dgm:pt>
    <dgm:pt modelId="{04114ADA-90D1-4857-B34A-876280A5276C}" type="pres">
      <dgm:prSet presAssocID="{1BE898B8-D06B-49D9-8284-FE6B8B6179AB}" presName="level3hierChild" presStyleCnt="0"/>
      <dgm:spPr/>
    </dgm:pt>
    <dgm:pt modelId="{BBB3E326-9D6C-4BA0-8A2D-D417BE8027D0}" type="pres">
      <dgm:prSet presAssocID="{133B7171-1865-4F12-9926-44C16DF7E6FD}" presName="conn2-1" presStyleLbl="parChTrans1D4" presStyleIdx="7" presStyleCnt="15"/>
      <dgm:spPr/>
    </dgm:pt>
    <dgm:pt modelId="{F6A7737F-A8E2-4A35-9C43-4A5B0039B1B7}" type="pres">
      <dgm:prSet presAssocID="{133B7171-1865-4F12-9926-44C16DF7E6FD}" presName="connTx" presStyleLbl="parChTrans1D4" presStyleIdx="7" presStyleCnt="15"/>
      <dgm:spPr/>
    </dgm:pt>
    <dgm:pt modelId="{7DCCFDB9-F1DE-44B0-BAF6-95A40BFC2D5C}" type="pres">
      <dgm:prSet presAssocID="{CD2F6D9F-7B5E-467E-BBA5-E82F2B6CBBE2}" presName="root2" presStyleCnt="0"/>
      <dgm:spPr/>
    </dgm:pt>
    <dgm:pt modelId="{8EB928E3-3405-4761-9C5D-2A085678F257}" type="pres">
      <dgm:prSet presAssocID="{CD2F6D9F-7B5E-467E-BBA5-E82F2B6CBBE2}" presName="LevelTwoTextNode" presStyleLbl="node4" presStyleIdx="7" presStyleCnt="15">
        <dgm:presLayoutVars>
          <dgm:chPref val="3"/>
        </dgm:presLayoutVars>
      </dgm:prSet>
      <dgm:spPr/>
    </dgm:pt>
    <dgm:pt modelId="{7621214D-83E6-49C8-83EF-931B174C532E}" type="pres">
      <dgm:prSet presAssocID="{CD2F6D9F-7B5E-467E-BBA5-E82F2B6CBBE2}" presName="level3hierChild" presStyleCnt="0"/>
      <dgm:spPr/>
    </dgm:pt>
    <dgm:pt modelId="{39DB5FC7-E6BD-4D4A-902D-05FD87F4E437}" type="pres">
      <dgm:prSet presAssocID="{DD5BC33E-B72E-44F7-9535-E3ABB88B411A}" presName="conn2-1" presStyleLbl="parChTrans1D4" presStyleIdx="8" presStyleCnt="15"/>
      <dgm:spPr/>
    </dgm:pt>
    <dgm:pt modelId="{8492DDB3-1916-405A-AD96-04E8D6A58ACA}" type="pres">
      <dgm:prSet presAssocID="{DD5BC33E-B72E-44F7-9535-E3ABB88B411A}" presName="connTx" presStyleLbl="parChTrans1D4" presStyleIdx="8" presStyleCnt="15"/>
      <dgm:spPr/>
    </dgm:pt>
    <dgm:pt modelId="{5AB03B4C-081C-4BF8-BF5E-89BB56866A5D}" type="pres">
      <dgm:prSet presAssocID="{8D37EA07-B460-48DC-84D3-3829A2A56CDD}" presName="root2" presStyleCnt="0"/>
      <dgm:spPr/>
    </dgm:pt>
    <dgm:pt modelId="{036C4EF3-9F78-4BBF-9011-C33E6BDE06F7}" type="pres">
      <dgm:prSet presAssocID="{8D37EA07-B460-48DC-84D3-3829A2A56CDD}" presName="LevelTwoTextNode" presStyleLbl="node4" presStyleIdx="8" presStyleCnt="15">
        <dgm:presLayoutVars>
          <dgm:chPref val="3"/>
        </dgm:presLayoutVars>
      </dgm:prSet>
      <dgm:spPr/>
    </dgm:pt>
    <dgm:pt modelId="{C0A61790-B544-4C0F-9F71-81034F5416E4}" type="pres">
      <dgm:prSet presAssocID="{8D37EA07-B460-48DC-84D3-3829A2A56CDD}" presName="level3hierChild" presStyleCnt="0"/>
      <dgm:spPr/>
    </dgm:pt>
    <dgm:pt modelId="{BF6E531E-1D35-4EB5-AF8F-E7C09F35CECB}" type="pres">
      <dgm:prSet presAssocID="{61573513-018B-4B4E-9C3D-759D61ADB3FE}" presName="conn2-1" presStyleLbl="parChTrans1D4" presStyleIdx="9" presStyleCnt="15"/>
      <dgm:spPr/>
    </dgm:pt>
    <dgm:pt modelId="{B846F8B6-9FB4-4772-B2C4-98FD55A9B1C2}" type="pres">
      <dgm:prSet presAssocID="{61573513-018B-4B4E-9C3D-759D61ADB3FE}" presName="connTx" presStyleLbl="parChTrans1D4" presStyleIdx="9" presStyleCnt="15"/>
      <dgm:spPr/>
    </dgm:pt>
    <dgm:pt modelId="{779BDE8B-31F3-4C69-AE57-BA2E6FA6BA19}" type="pres">
      <dgm:prSet presAssocID="{89BA7933-E533-42A1-B1C1-E902607EE839}" presName="root2" presStyleCnt="0"/>
      <dgm:spPr/>
    </dgm:pt>
    <dgm:pt modelId="{030C012B-F7C6-41A1-A636-34497A7C50D4}" type="pres">
      <dgm:prSet presAssocID="{89BA7933-E533-42A1-B1C1-E902607EE839}" presName="LevelTwoTextNode" presStyleLbl="node4" presStyleIdx="9" presStyleCnt="15">
        <dgm:presLayoutVars>
          <dgm:chPref val="3"/>
        </dgm:presLayoutVars>
      </dgm:prSet>
      <dgm:spPr/>
    </dgm:pt>
    <dgm:pt modelId="{1D7DBF88-5029-4938-8932-F7C055237977}" type="pres">
      <dgm:prSet presAssocID="{89BA7933-E533-42A1-B1C1-E902607EE839}" presName="level3hierChild" presStyleCnt="0"/>
      <dgm:spPr/>
    </dgm:pt>
    <dgm:pt modelId="{886901CB-3B4A-42C3-94F5-7569ECF0ED8E}" type="pres">
      <dgm:prSet presAssocID="{D28D1F4E-0920-46DD-ACA2-B8215258DCA2}" presName="conn2-1" presStyleLbl="parChTrans1D4" presStyleIdx="10" presStyleCnt="15"/>
      <dgm:spPr/>
    </dgm:pt>
    <dgm:pt modelId="{877B6FAC-A46A-42BD-9937-2F3E6C60652E}" type="pres">
      <dgm:prSet presAssocID="{D28D1F4E-0920-46DD-ACA2-B8215258DCA2}" presName="connTx" presStyleLbl="parChTrans1D4" presStyleIdx="10" presStyleCnt="15"/>
      <dgm:spPr/>
    </dgm:pt>
    <dgm:pt modelId="{91C210D1-DBC1-45EF-BAC3-E3E500589FDC}" type="pres">
      <dgm:prSet presAssocID="{82BC0E95-92DA-4266-A0DB-04633F42A186}" presName="root2" presStyleCnt="0"/>
      <dgm:spPr/>
    </dgm:pt>
    <dgm:pt modelId="{EA350D68-68B9-4B53-A006-03B151B90CED}" type="pres">
      <dgm:prSet presAssocID="{82BC0E95-92DA-4266-A0DB-04633F42A186}" presName="LevelTwoTextNode" presStyleLbl="node4" presStyleIdx="10" presStyleCnt="15">
        <dgm:presLayoutVars>
          <dgm:chPref val="3"/>
        </dgm:presLayoutVars>
      </dgm:prSet>
      <dgm:spPr/>
    </dgm:pt>
    <dgm:pt modelId="{6651346B-BBF8-4B57-A2C7-85B8EFA1243A}" type="pres">
      <dgm:prSet presAssocID="{82BC0E95-92DA-4266-A0DB-04633F42A186}" presName="level3hierChild" presStyleCnt="0"/>
      <dgm:spPr/>
    </dgm:pt>
    <dgm:pt modelId="{855D7112-E3DB-4A81-86D8-FC441CC2920E}" type="pres">
      <dgm:prSet presAssocID="{A43CAB05-53DE-4170-8222-1AF7712FE89D}" presName="conn2-1" presStyleLbl="parChTrans1D4" presStyleIdx="11" presStyleCnt="15"/>
      <dgm:spPr/>
    </dgm:pt>
    <dgm:pt modelId="{5C4F9866-735D-4666-BC59-C7822FF8D1D1}" type="pres">
      <dgm:prSet presAssocID="{A43CAB05-53DE-4170-8222-1AF7712FE89D}" presName="connTx" presStyleLbl="parChTrans1D4" presStyleIdx="11" presStyleCnt="15"/>
      <dgm:spPr/>
    </dgm:pt>
    <dgm:pt modelId="{DAC6EEBB-8CBA-4B39-9F8E-8EFB5A924125}" type="pres">
      <dgm:prSet presAssocID="{56710142-DF8B-4FD0-8408-D9E6AE961248}" presName="root2" presStyleCnt="0"/>
      <dgm:spPr/>
    </dgm:pt>
    <dgm:pt modelId="{3EE94763-1E7B-40DB-B55C-D986753E6C21}" type="pres">
      <dgm:prSet presAssocID="{56710142-DF8B-4FD0-8408-D9E6AE961248}" presName="LevelTwoTextNode" presStyleLbl="node4" presStyleIdx="11" presStyleCnt="15">
        <dgm:presLayoutVars>
          <dgm:chPref val="3"/>
        </dgm:presLayoutVars>
      </dgm:prSet>
      <dgm:spPr/>
    </dgm:pt>
    <dgm:pt modelId="{E77DDEB8-868E-4AB5-8648-0A75910D8CCA}" type="pres">
      <dgm:prSet presAssocID="{56710142-DF8B-4FD0-8408-D9E6AE961248}" presName="level3hierChild" presStyleCnt="0"/>
      <dgm:spPr/>
    </dgm:pt>
    <dgm:pt modelId="{6383C81C-6D26-476C-872E-1C9A0019FD2D}" type="pres">
      <dgm:prSet presAssocID="{B15BD1BF-5F35-4AA7-B287-BC0FE0BEFAE3}" presName="conn2-1" presStyleLbl="parChTrans1D4" presStyleIdx="12" presStyleCnt="15"/>
      <dgm:spPr/>
    </dgm:pt>
    <dgm:pt modelId="{53DCCC19-CDE6-4491-94CA-4EE6BC2E4D6E}" type="pres">
      <dgm:prSet presAssocID="{B15BD1BF-5F35-4AA7-B287-BC0FE0BEFAE3}" presName="connTx" presStyleLbl="parChTrans1D4" presStyleIdx="12" presStyleCnt="15"/>
      <dgm:spPr/>
    </dgm:pt>
    <dgm:pt modelId="{1221BAAD-47A8-4B1F-B7C2-11F8ABFDC29C}" type="pres">
      <dgm:prSet presAssocID="{7B80B432-1B0B-4CC7-9632-CDE10347B061}" presName="root2" presStyleCnt="0"/>
      <dgm:spPr/>
    </dgm:pt>
    <dgm:pt modelId="{19FEFA57-C776-45E3-8A42-805B16D70CB7}" type="pres">
      <dgm:prSet presAssocID="{7B80B432-1B0B-4CC7-9632-CDE10347B061}" presName="LevelTwoTextNode" presStyleLbl="node4" presStyleIdx="12" presStyleCnt="15">
        <dgm:presLayoutVars>
          <dgm:chPref val="3"/>
        </dgm:presLayoutVars>
      </dgm:prSet>
      <dgm:spPr/>
    </dgm:pt>
    <dgm:pt modelId="{C1B0DB01-DB55-4D20-9525-7A7460812259}" type="pres">
      <dgm:prSet presAssocID="{7B80B432-1B0B-4CC7-9632-CDE10347B061}" presName="level3hierChild" presStyleCnt="0"/>
      <dgm:spPr/>
    </dgm:pt>
    <dgm:pt modelId="{ADFE9963-C25C-4921-9C7F-1D86048A78CE}" type="pres">
      <dgm:prSet presAssocID="{2C8835F2-7EF3-4EA3-BD28-5569DD3E325E}" presName="conn2-1" presStyleLbl="parChTrans1D4" presStyleIdx="13" presStyleCnt="15"/>
      <dgm:spPr/>
    </dgm:pt>
    <dgm:pt modelId="{5FD220B7-7A9D-4A5E-A793-17A1198F9AD9}" type="pres">
      <dgm:prSet presAssocID="{2C8835F2-7EF3-4EA3-BD28-5569DD3E325E}" presName="connTx" presStyleLbl="parChTrans1D4" presStyleIdx="13" presStyleCnt="15"/>
      <dgm:spPr/>
    </dgm:pt>
    <dgm:pt modelId="{D0838374-7D85-4778-BEAF-1F8CE1C75291}" type="pres">
      <dgm:prSet presAssocID="{78874298-2607-4C9F-9222-F8AD5434071E}" presName="root2" presStyleCnt="0"/>
      <dgm:spPr/>
    </dgm:pt>
    <dgm:pt modelId="{EE5C0DB4-233D-4207-99ED-43CBB9C3817F}" type="pres">
      <dgm:prSet presAssocID="{78874298-2607-4C9F-9222-F8AD5434071E}" presName="LevelTwoTextNode" presStyleLbl="node4" presStyleIdx="13" presStyleCnt="15">
        <dgm:presLayoutVars>
          <dgm:chPref val="3"/>
        </dgm:presLayoutVars>
      </dgm:prSet>
      <dgm:spPr/>
    </dgm:pt>
    <dgm:pt modelId="{06FF1245-5B35-4D44-98F8-23D9A73687DA}" type="pres">
      <dgm:prSet presAssocID="{78874298-2607-4C9F-9222-F8AD5434071E}" presName="level3hierChild" presStyleCnt="0"/>
      <dgm:spPr/>
    </dgm:pt>
    <dgm:pt modelId="{2D759B97-2B94-4282-AEC6-D6417168A73E}" type="pres">
      <dgm:prSet presAssocID="{D45685DA-5BEC-418F-BDB7-F6B5D3F4F797}" presName="conn2-1" presStyleLbl="parChTrans1D4" presStyleIdx="14" presStyleCnt="15"/>
      <dgm:spPr/>
    </dgm:pt>
    <dgm:pt modelId="{D70BBC60-8A02-4334-B8B7-0599945E14AD}" type="pres">
      <dgm:prSet presAssocID="{D45685DA-5BEC-418F-BDB7-F6B5D3F4F797}" presName="connTx" presStyleLbl="parChTrans1D4" presStyleIdx="14" presStyleCnt="15"/>
      <dgm:spPr/>
    </dgm:pt>
    <dgm:pt modelId="{BD7C3C92-6735-4FA0-940D-D2F7F0A5CBC1}" type="pres">
      <dgm:prSet presAssocID="{15093112-EEBE-46DA-A4F5-991F09F68ADA}" presName="root2" presStyleCnt="0"/>
      <dgm:spPr/>
    </dgm:pt>
    <dgm:pt modelId="{3FFDE56A-7C89-4053-86FB-8EB01CECB104}" type="pres">
      <dgm:prSet presAssocID="{15093112-EEBE-46DA-A4F5-991F09F68ADA}" presName="LevelTwoTextNode" presStyleLbl="node4" presStyleIdx="14" presStyleCnt="15">
        <dgm:presLayoutVars>
          <dgm:chPref val="3"/>
        </dgm:presLayoutVars>
      </dgm:prSet>
      <dgm:spPr/>
    </dgm:pt>
    <dgm:pt modelId="{6A643668-F30D-40B3-94C4-99D40A73F9CE}" type="pres">
      <dgm:prSet presAssocID="{15093112-EEBE-46DA-A4F5-991F09F68ADA}" presName="level3hierChild" presStyleCnt="0"/>
      <dgm:spPr/>
    </dgm:pt>
  </dgm:ptLst>
  <dgm:cxnLst>
    <dgm:cxn modelId="{553ED100-1D7E-4D06-9ACC-E6D51886C06C}" type="presOf" srcId="{02E66775-E719-4D7A-9E29-FA6ABFAAAE5E}" destId="{D474EE99-E31F-4C55-AB87-B4D6A69BFE28}" srcOrd="0" destOrd="0" presId="urn:microsoft.com/office/officeart/2005/8/layout/hierarchy2"/>
    <dgm:cxn modelId="{C4F39707-FC49-486A-9CAC-1531FCA23526}" type="presOf" srcId="{61573513-018B-4B4E-9C3D-759D61ADB3FE}" destId="{BF6E531E-1D35-4EB5-AF8F-E7C09F35CECB}" srcOrd="0" destOrd="0" presId="urn:microsoft.com/office/officeart/2005/8/layout/hierarchy2"/>
    <dgm:cxn modelId="{C6633E0D-85C9-4400-9C4F-D43F9457496E}" type="presOf" srcId="{17AEF859-AF9F-48BF-9A7A-FB054586957F}" destId="{6E87B6F5-D8AF-4F75-98A3-CE84C66066F9}" srcOrd="0" destOrd="0" presId="urn:microsoft.com/office/officeart/2005/8/layout/hierarchy2"/>
    <dgm:cxn modelId="{B6470A12-B566-40AB-85AA-F77C25C3A709}" type="presOf" srcId="{77F627DA-0CC3-4452-A601-1513E26CD8F5}" destId="{5D6EDCF4-B08C-4D07-97B4-16DA3C5DA7C4}" srcOrd="1" destOrd="0" presId="urn:microsoft.com/office/officeart/2005/8/layout/hierarchy2"/>
    <dgm:cxn modelId="{1AA57613-AD1A-4DE8-B8AB-037ACE212AC3}" type="presOf" srcId="{D938DE5D-BF1D-4C61-945C-39A422CF94FA}" destId="{4105E9CC-E76A-4324-8344-CBF8D037E05B}" srcOrd="0" destOrd="0" presId="urn:microsoft.com/office/officeart/2005/8/layout/hierarchy2"/>
    <dgm:cxn modelId="{8558C816-8359-417C-B05F-A80CF3ECBA07}" type="presOf" srcId="{AFE5DE2A-FC42-4412-86DD-2934630950A5}" destId="{AC8809DE-9386-42FE-AFA2-3604789B6E80}" srcOrd="0" destOrd="0" presId="urn:microsoft.com/office/officeart/2005/8/layout/hierarchy2"/>
    <dgm:cxn modelId="{257F031A-1AA0-49E1-AA39-5E511BDE4996}" type="presOf" srcId="{D45685DA-5BEC-418F-BDB7-F6B5D3F4F797}" destId="{2D759B97-2B94-4282-AEC6-D6417168A73E}" srcOrd="0" destOrd="0" presId="urn:microsoft.com/office/officeart/2005/8/layout/hierarchy2"/>
    <dgm:cxn modelId="{53A16820-67B3-43F7-9C74-464E0E0E6D2D}" type="presOf" srcId="{1BE898B8-D06B-49D9-8284-FE6B8B6179AB}" destId="{0C1506F1-9DD9-41AC-85BC-AA5E57B7C6FE}" srcOrd="0" destOrd="0" presId="urn:microsoft.com/office/officeart/2005/8/layout/hierarchy2"/>
    <dgm:cxn modelId="{728D9A20-1BA1-472F-9335-F4D6EDB8692B}" srcId="{1250ADCB-8335-44EB-9F39-825778D3B750}" destId="{7E555822-CFF2-4C29-AB8F-12E70282E948}" srcOrd="0" destOrd="0" parTransId="{6F0EC2F9-32E7-4F75-8917-7998776CE0A4}" sibTransId="{A9CAFCBF-D15B-4DC4-B30F-EEA7AB0AC934}"/>
    <dgm:cxn modelId="{FFA12121-6210-4E02-94FA-CE78D7556160}" srcId="{700EE73A-29CA-4490-B273-68E68A1204E8}" destId="{9FE0E295-9A6B-4E4D-9843-60D238ECFF09}" srcOrd="0" destOrd="0" parTransId="{3511EE3C-E9FE-4AF3-9C6A-2588C969068C}" sibTransId="{1AFDA790-F453-43DF-9116-41E0A28661B0}"/>
    <dgm:cxn modelId="{D7EFDF21-A691-4B4B-AA18-86DE9EB049EB}" type="presOf" srcId="{2C8835F2-7EF3-4EA3-BD28-5569DD3E325E}" destId="{ADFE9963-C25C-4921-9C7F-1D86048A78CE}" srcOrd="0" destOrd="0" presId="urn:microsoft.com/office/officeart/2005/8/layout/hierarchy2"/>
    <dgm:cxn modelId="{D779B425-2B0D-4BAD-B082-5329D2C6CF13}" type="presOf" srcId="{6C48A06A-1D10-4C54-BBBC-E6C254D399E1}" destId="{A1DB9DF0-B258-4BCB-8224-90A390065A0B}" srcOrd="1" destOrd="0" presId="urn:microsoft.com/office/officeart/2005/8/layout/hierarchy2"/>
    <dgm:cxn modelId="{6DB35727-49FF-4266-8CF6-209D55CA7444}" srcId="{8D37EA07-B460-48DC-84D3-3829A2A56CDD}" destId="{89BA7933-E533-42A1-B1C1-E902607EE839}" srcOrd="0" destOrd="0" parTransId="{61573513-018B-4B4E-9C3D-759D61ADB3FE}" sibTransId="{3FD9CBF6-889A-47D8-BEBA-8ACEC294C792}"/>
    <dgm:cxn modelId="{D4EFD32B-6641-498C-83BE-A0F50272171E}" type="presOf" srcId="{D45685DA-5BEC-418F-BDB7-F6B5D3F4F797}" destId="{D70BBC60-8A02-4334-B8B7-0599945E14AD}" srcOrd="1" destOrd="0" presId="urn:microsoft.com/office/officeart/2005/8/layout/hierarchy2"/>
    <dgm:cxn modelId="{3CDA922D-FE7F-4A86-A8F9-806B47F06920}" srcId="{82BC0E95-92DA-4266-A0DB-04633F42A186}" destId="{56710142-DF8B-4FD0-8408-D9E6AE961248}" srcOrd="0" destOrd="0" parTransId="{A43CAB05-53DE-4170-8222-1AF7712FE89D}" sibTransId="{D0C1C977-6897-42A3-ACFA-BE8EBD184115}"/>
    <dgm:cxn modelId="{E045BE2D-E2D0-473C-BBDA-04AE0A66DD76}" type="presOf" srcId="{A43CAB05-53DE-4170-8222-1AF7712FE89D}" destId="{5C4F9866-735D-4666-BC59-C7822FF8D1D1}" srcOrd="1" destOrd="0" presId="urn:microsoft.com/office/officeart/2005/8/layout/hierarchy2"/>
    <dgm:cxn modelId="{87D6A42E-FE2C-4995-A995-0D7D6B6CA3E0}" type="presOf" srcId="{D28D1F4E-0920-46DD-ACA2-B8215258DCA2}" destId="{877B6FAC-A46A-42BD-9937-2F3E6C60652E}" srcOrd="1" destOrd="0" presId="urn:microsoft.com/office/officeart/2005/8/layout/hierarchy2"/>
    <dgm:cxn modelId="{5E6FF335-0065-4EC0-B99D-03C476CE8694}" srcId="{9C301777-4D7B-4659-AAE1-428E352A69A8}" destId="{D938DE5D-BF1D-4C61-945C-39A422CF94FA}" srcOrd="0" destOrd="0" parTransId="{013C1E7F-627D-4384-A4CE-CAE52711153D}" sibTransId="{9E49937A-431E-4F58-85B2-AE9573227B2C}"/>
    <dgm:cxn modelId="{5A0BA136-2FD2-4FF2-828B-BE5812FA8A34}" type="presOf" srcId="{9FE0E295-9A6B-4E4D-9843-60D238ECFF09}" destId="{CCBD1BC6-A2D5-4739-BA3F-CEDBB21862A0}" srcOrd="0" destOrd="0" presId="urn:microsoft.com/office/officeart/2005/8/layout/hierarchy2"/>
    <dgm:cxn modelId="{8B856438-AA05-4A7B-8C0A-83607539ECF3}" type="presOf" srcId="{CD2F6D9F-7B5E-467E-BBA5-E82F2B6CBBE2}" destId="{8EB928E3-3405-4761-9C5D-2A085678F257}" srcOrd="0" destOrd="0" presId="urn:microsoft.com/office/officeart/2005/8/layout/hierarchy2"/>
    <dgm:cxn modelId="{F84AEB3F-1E3F-4B7A-B26C-F93C1F23428C}" type="presOf" srcId="{409EE99C-56A6-47FA-81F2-FDCA6AC6ACC3}" destId="{DB9C84E1-84BA-431A-822E-31E35DFFDFA7}" srcOrd="0" destOrd="0" presId="urn:microsoft.com/office/officeart/2005/8/layout/hierarchy2"/>
    <dgm:cxn modelId="{E1FDA95F-DAEE-40A4-A0C1-C64BEA3DC9A4}" type="presOf" srcId="{17AEF859-AF9F-48BF-9A7A-FB054586957F}" destId="{439512F2-599A-4663-A77D-F1918E9B304B}" srcOrd="1" destOrd="0" presId="urn:microsoft.com/office/officeart/2005/8/layout/hierarchy2"/>
    <dgm:cxn modelId="{ED0F9941-F95D-489B-B23E-1B69BE777881}" type="presOf" srcId="{9C301777-4D7B-4659-AAE1-428E352A69A8}" destId="{4855E726-9506-4C6B-AFB4-0F1CD0787B47}" srcOrd="0" destOrd="0" presId="urn:microsoft.com/office/officeart/2005/8/layout/hierarchy2"/>
    <dgm:cxn modelId="{7CB7EE61-3BEB-44B4-8167-CEABCB0C8C9F}" type="presOf" srcId="{78874298-2607-4C9F-9222-F8AD5434071E}" destId="{EE5C0DB4-233D-4207-99ED-43CBB9C3817F}" srcOrd="0" destOrd="0" presId="urn:microsoft.com/office/officeart/2005/8/layout/hierarchy2"/>
    <dgm:cxn modelId="{3DFF5146-5836-4047-9098-BB53CE789CB8}" type="presOf" srcId="{7B80B432-1B0B-4CC7-9632-CDE10347B061}" destId="{19FEFA57-C776-45E3-8A42-805B16D70CB7}" srcOrd="0" destOrd="0" presId="urn:microsoft.com/office/officeart/2005/8/layout/hierarchy2"/>
    <dgm:cxn modelId="{F1E14D4B-6A41-4A4A-89AC-AE3A75E5B15A}" type="presOf" srcId="{82BC0E95-92DA-4266-A0DB-04633F42A186}" destId="{EA350D68-68B9-4B53-A006-03B151B90CED}" srcOrd="0" destOrd="0" presId="urn:microsoft.com/office/officeart/2005/8/layout/hierarchy2"/>
    <dgm:cxn modelId="{6C23E96C-AD54-4017-AB5E-EC51292529EC}" type="presOf" srcId="{376469DA-8669-469B-8CBB-097172AF15E9}" destId="{D94D98C2-120E-42EA-93AE-91E20BD51816}" srcOrd="1" destOrd="0" presId="urn:microsoft.com/office/officeart/2005/8/layout/hierarchy2"/>
    <dgm:cxn modelId="{60393F6D-5F23-4948-9589-60F184895957}" srcId="{C242E2AD-B5FF-42F0-A733-83D8C49E034E}" destId="{1BE898B8-D06B-49D9-8284-FE6B8B6179AB}" srcOrd="0" destOrd="0" parTransId="{C3FD7CCD-324D-44FC-9329-347B2AB35012}" sibTransId="{B658397B-09E6-4930-93BE-7E455432E1B5}"/>
    <dgm:cxn modelId="{0A21074F-D1D0-4D27-95D8-6EAE84D8F87B}" type="presOf" srcId="{DA0715EE-FE8B-4C2A-8DEB-9C0A7BE674FC}" destId="{86AAB758-0A3F-421B-B9E6-300C60AD9DB5}" srcOrd="1" destOrd="0" presId="urn:microsoft.com/office/officeart/2005/8/layout/hierarchy2"/>
    <dgm:cxn modelId="{414D0670-2E1D-4D0D-BEAC-ABCDC45907B3}" type="presOf" srcId="{2C8835F2-7EF3-4EA3-BD28-5569DD3E325E}" destId="{5FD220B7-7A9D-4A5E-A793-17A1198F9AD9}" srcOrd="1" destOrd="0" presId="urn:microsoft.com/office/officeart/2005/8/layout/hierarchy2"/>
    <dgm:cxn modelId="{32EDB470-5ACD-42B1-9BD2-B7919BCEEBA2}" srcId="{11813B8C-83AA-458F-B913-A7A3A403CA87}" destId="{02E66775-E719-4D7A-9E29-FA6ABFAAAE5E}" srcOrd="0" destOrd="0" parTransId="{409EE99C-56A6-47FA-81F2-FDCA6AC6ACC3}" sibTransId="{5F4948D7-F88E-40D7-AA3E-0F04C6F595E6}"/>
    <dgm:cxn modelId="{2D0ADB72-90B7-4F06-8FCD-9908286E7527}" srcId="{56710142-DF8B-4FD0-8408-D9E6AE961248}" destId="{7B80B432-1B0B-4CC7-9632-CDE10347B061}" srcOrd="0" destOrd="0" parTransId="{B15BD1BF-5F35-4AA7-B287-BC0FE0BEFAE3}" sibTransId="{C9C7B022-C1B5-44A7-9708-C8F9B9A6CCB2}"/>
    <dgm:cxn modelId="{A95FDF55-1557-41DC-A3D6-57E8B2C7399F}" type="presOf" srcId="{B15BD1BF-5F35-4AA7-B287-BC0FE0BEFAE3}" destId="{53DCCC19-CDE6-4491-94CA-4EE6BC2E4D6E}" srcOrd="1" destOrd="0" presId="urn:microsoft.com/office/officeart/2005/8/layout/hierarchy2"/>
    <dgm:cxn modelId="{D2FC8C76-C8F5-4A92-B487-3F4AA74D3D4D}" type="presOf" srcId="{8D37EA07-B460-48DC-84D3-3829A2A56CDD}" destId="{036C4EF3-9F78-4BBF-9011-C33E6BDE06F7}" srcOrd="0" destOrd="0" presId="urn:microsoft.com/office/officeart/2005/8/layout/hierarchy2"/>
    <dgm:cxn modelId="{C7E46477-7848-479B-A47C-7A53340CAC9C}" type="presOf" srcId="{7E555822-CFF2-4C29-AB8F-12E70282E948}" destId="{BE6010B3-D44D-4C7E-A3CE-8D119D0DDB7E}" srcOrd="0" destOrd="0" presId="urn:microsoft.com/office/officeart/2005/8/layout/hierarchy2"/>
    <dgm:cxn modelId="{FCF44859-77AA-4130-BC00-7FEAB8EEE69D}" srcId="{78874298-2607-4C9F-9222-F8AD5434071E}" destId="{15093112-EEBE-46DA-A4F5-991F09F68ADA}" srcOrd="0" destOrd="0" parTransId="{D45685DA-5BEC-418F-BDB7-F6B5D3F4F797}" sibTransId="{CDC411E0-14B3-4D1A-B3B1-3BA7329E7E8F}"/>
    <dgm:cxn modelId="{96CBE679-2F9C-4E37-979C-69F8CFCFB1E8}" type="presOf" srcId="{15093112-EEBE-46DA-A4F5-991F09F68ADA}" destId="{3FFDE56A-7C89-4053-86FB-8EB01CECB104}" srcOrd="0" destOrd="0" presId="urn:microsoft.com/office/officeart/2005/8/layout/hierarchy2"/>
    <dgm:cxn modelId="{AD618A7E-D174-4DB6-B474-4C2DECE1D2A5}" type="presOf" srcId="{77F627DA-0CC3-4452-A601-1513E26CD8F5}" destId="{19A1E048-5EC1-447B-9A86-6E373C726716}" srcOrd="0" destOrd="0" presId="urn:microsoft.com/office/officeart/2005/8/layout/hierarchy2"/>
    <dgm:cxn modelId="{506D5E7F-BBA5-4DE4-AEE7-AEBACC57F6BA}" type="presOf" srcId="{DD5BC33E-B72E-44F7-9535-E3ABB88B411A}" destId="{39DB5FC7-E6BD-4D4A-902D-05FD87F4E437}" srcOrd="0" destOrd="0" presId="urn:microsoft.com/office/officeart/2005/8/layout/hierarchy2"/>
    <dgm:cxn modelId="{45281681-93B8-4CAF-83F3-8D7F1F2198BF}" type="presOf" srcId="{6C48A06A-1D10-4C54-BBBC-E6C254D399E1}" destId="{41BB650E-837F-4011-A8E7-E096A2E1DC65}" srcOrd="0" destOrd="0" presId="urn:microsoft.com/office/officeart/2005/8/layout/hierarchy2"/>
    <dgm:cxn modelId="{75D9A681-9103-4B8C-9FBC-62073FF5B552}" type="presOf" srcId="{C3FD7CCD-324D-44FC-9329-347B2AB35012}" destId="{E1FA8A8C-72C1-4C31-ACB2-0AB8545CC531}" srcOrd="1" destOrd="0" presId="urn:microsoft.com/office/officeart/2005/8/layout/hierarchy2"/>
    <dgm:cxn modelId="{23EC1B85-47E1-45AA-B79D-793C9B3D0557}" type="presOf" srcId="{700EE73A-29CA-4490-B273-68E68A1204E8}" destId="{09B69E71-4448-4F3D-A960-15E5926B0858}" srcOrd="0" destOrd="0" presId="urn:microsoft.com/office/officeart/2005/8/layout/hierarchy2"/>
    <dgm:cxn modelId="{2CCBF087-C676-4953-9923-93A57EE91013}" type="presOf" srcId="{C3FD7CCD-324D-44FC-9329-347B2AB35012}" destId="{39458B97-BB2D-4382-9E38-FCB253E6CE62}" srcOrd="0" destOrd="0" presId="urn:microsoft.com/office/officeart/2005/8/layout/hierarchy2"/>
    <dgm:cxn modelId="{48D88F8E-A213-4586-8BDF-857C82C2B22D}" type="presOf" srcId="{B15BD1BF-5F35-4AA7-B287-BC0FE0BEFAE3}" destId="{6383C81C-6D26-476C-872E-1C9A0019FD2D}" srcOrd="0" destOrd="0" presId="urn:microsoft.com/office/officeart/2005/8/layout/hierarchy2"/>
    <dgm:cxn modelId="{F539A694-825D-4EC0-85D7-C59FEE768D89}" srcId="{02E66775-E719-4D7A-9E29-FA6ABFAAAE5E}" destId="{AFE5DE2A-FC42-4412-86DD-2934630950A5}" srcOrd="0" destOrd="0" parTransId="{376469DA-8669-469B-8CBB-097172AF15E9}" sibTransId="{67FB4127-3ABB-4858-AC2C-F97D1B2B33A9}"/>
    <dgm:cxn modelId="{FDBE8E9D-FE7C-4BFF-BF77-459A61B9D771}" type="presOf" srcId="{61573513-018B-4B4E-9C3D-759D61ADB3FE}" destId="{B846F8B6-9FB4-4772-B2C4-98FD55A9B1C2}" srcOrd="1" destOrd="0" presId="urn:microsoft.com/office/officeart/2005/8/layout/hierarchy2"/>
    <dgm:cxn modelId="{3CF612A4-A6E7-46C3-9258-6A33C47774F2}" type="presOf" srcId="{C242E2AD-B5FF-42F0-A733-83D8C49E034E}" destId="{1C593D98-1DA9-4666-A20C-AC4EC9DD4575}" srcOrd="0" destOrd="0" presId="urn:microsoft.com/office/officeart/2005/8/layout/hierarchy2"/>
    <dgm:cxn modelId="{B4BCB6A5-602F-4AC7-8902-AFEA15D3BC3B}" srcId="{D938DE5D-BF1D-4C61-945C-39A422CF94FA}" destId="{1250ADCB-8335-44EB-9F39-825778D3B750}" srcOrd="0" destOrd="0" parTransId="{6C48A06A-1D10-4C54-BBBC-E6C254D399E1}" sibTransId="{60380ECF-ECA3-471F-A0B9-AF1BF1CE7F53}"/>
    <dgm:cxn modelId="{180A46A7-3134-4D5E-BE9A-E8C1425D07EC}" srcId="{02E66775-E719-4D7A-9E29-FA6ABFAAAE5E}" destId="{8D37EA07-B460-48DC-84D3-3829A2A56CDD}" srcOrd="1" destOrd="0" parTransId="{DD5BC33E-B72E-44F7-9535-E3ABB88B411A}" sibTransId="{FC55C22E-93D7-45DE-AFEA-D7131842A02C}"/>
    <dgm:cxn modelId="{3FC294A9-FF3D-4900-B529-23E796F1915F}" type="presOf" srcId="{133B7171-1865-4F12-9926-44C16DF7E6FD}" destId="{F6A7737F-A8E2-4A35-9C43-4A5B0039B1B7}" srcOrd="1" destOrd="0" presId="urn:microsoft.com/office/officeart/2005/8/layout/hierarchy2"/>
    <dgm:cxn modelId="{D1524FB5-8CC7-4820-AED9-F4227D76D5DB}" type="presOf" srcId="{1250ADCB-8335-44EB-9F39-825778D3B750}" destId="{24DFBAB5-2AF0-4276-BE0F-783DE0340CE7}" srcOrd="0" destOrd="0" presId="urn:microsoft.com/office/officeart/2005/8/layout/hierarchy2"/>
    <dgm:cxn modelId="{92C9C4B5-7D49-4168-849B-88549E2C6B2E}" type="presOf" srcId="{A43CAB05-53DE-4170-8222-1AF7712FE89D}" destId="{855D7112-E3DB-4A81-86D8-FC441CC2920E}" srcOrd="0" destOrd="0" presId="urn:microsoft.com/office/officeart/2005/8/layout/hierarchy2"/>
    <dgm:cxn modelId="{1691ABB6-B4A4-4D9E-8E03-553B2FB71DC4}" type="presOf" srcId="{89BA7933-E533-42A1-B1C1-E902607EE839}" destId="{030C012B-F7C6-41A1-A636-34497A7C50D4}" srcOrd="0" destOrd="0" presId="urn:microsoft.com/office/officeart/2005/8/layout/hierarchy2"/>
    <dgm:cxn modelId="{D3E9B2BC-D402-414A-A728-0E3E7337DFBD}" srcId="{D938DE5D-BF1D-4C61-945C-39A422CF94FA}" destId="{11813B8C-83AA-458F-B913-A7A3A403CA87}" srcOrd="1" destOrd="0" parTransId="{17AEF859-AF9F-48BF-9A7A-FB054586957F}" sibTransId="{6127FD7E-51F8-4FD7-8029-FA8ACC16A0A9}"/>
    <dgm:cxn modelId="{7E68DDBC-4AA0-4274-B49B-79422F5CA401}" srcId="{AFE5DE2A-FC42-4412-86DD-2934630950A5}" destId="{C242E2AD-B5FF-42F0-A733-83D8C49E034E}" srcOrd="0" destOrd="0" parTransId="{77F627DA-0CC3-4452-A601-1513E26CD8F5}" sibTransId="{4B101E4B-340A-4274-AFFE-E776436D76B8}"/>
    <dgm:cxn modelId="{C13044C9-4E4A-4A18-AEDE-A0A70F414656}" srcId="{9FE0E295-9A6B-4E4D-9843-60D238ECFF09}" destId="{9C301777-4D7B-4659-AAE1-428E352A69A8}" srcOrd="0" destOrd="0" parTransId="{DA0715EE-FE8B-4C2A-8DEB-9C0A7BE674FC}" sibTransId="{A38BA5CC-FF92-48CB-8EBB-22BEE00DF1D6}"/>
    <dgm:cxn modelId="{6BBBEED7-B985-4483-AE1E-3D719F2344AA}" type="presOf" srcId="{DD5BC33E-B72E-44F7-9535-E3ABB88B411A}" destId="{8492DDB3-1916-405A-AD96-04E8D6A58ACA}" srcOrd="1" destOrd="0" presId="urn:microsoft.com/office/officeart/2005/8/layout/hierarchy2"/>
    <dgm:cxn modelId="{CAA790E0-B4AA-4D12-A443-835D7708DE51}" srcId="{8D37EA07-B460-48DC-84D3-3829A2A56CDD}" destId="{82BC0E95-92DA-4266-A0DB-04633F42A186}" srcOrd="1" destOrd="0" parTransId="{D28D1F4E-0920-46DD-ACA2-B8215258DCA2}" sibTransId="{FEFD5C8A-C8AE-46A6-8FF0-A5621A13C255}"/>
    <dgm:cxn modelId="{ED271CE2-451A-40D5-88CA-E9E4988B9D0B}" type="presOf" srcId="{11813B8C-83AA-458F-B913-A7A3A403CA87}" destId="{4150E77D-E472-487D-B25D-C116D5279734}" srcOrd="0" destOrd="0" presId="urn:microsoft.com/office/officeart/2005/8/layout/hierarchy2"/>
    <dgm:cxn modelId="{D206CEE2-3051-4588-A60E-EBD32AC3187D}" srcId="{C242E2AD-B5FF-42F0-A733-83D8C49E034E}" destId="{CD2F6D9F-7B5E-467E-BBA5-E82F2B6CBBE2}" srcOrd="1" destOrd="0" parTransId="{133B7171-1865-4F12-9926-44C16DF7E6FD}" sibTransId="{C6984F9E-ED89-4CD8-9395-FFF54766065C}"/>
    <dgm:cxn modelId="{80B4F5E2-3159-4BCF-9D96-17DF4544AD65}" type="presOf" srcId="{133B7171-1865-4F12-9926-44C16DF7E6FD}" destId="{BBB3E326-9D6C-4BA0-8A2D-D417BE8027D0}" srcOrd="0" destOrd="0" presId="urn:microsoft.com/office/officeart/2005/8/layout/hierarchy2"/>
    <dgm:cxn modelId="{8A07E3E9-784B-4FF8-9584-7BF83C1E3AC7}" type="presOf" srcId="{013C1E7F-627D-4384-A4CE-CAE52711153D}" destId="{7AFC8161-C985-465A-99CD-6152428AA20B}" srcOrd="0" destOrd="0" presId="urn:microsoft.com/office/officeart/2005/8/layout/hierarchy2"/>
    <dgm:cxn modelId="{407B8EEA-DA2A-47B6-A244-6BE38CF0CF3D}" type="presOf" srcId="{D28D1F4E-0920-46DD-ACA2-B8215258DCA2}" destId="{886901CB-3B4A-42C3-94F5-7569ECF0ED8E}" srcOrd="0" destOrd="0" presId="urn:microsoft.com/office/officeart/2005/8/layout/hierarchy2"/>
    <dgm:cxn modelId="{C7DDCEEA-4A8B-41A5-BE21-5E3B63E7F91F}" type="presOf" srcId="{DA0715EE-FE8B-4C2A-8DEB-9C0A7BE674FC}" destId="{2C3BBF5C-AF17-4E6B-B8F2-B353095DB9C7}" srcOrd="0" destOrd="0" presId="urn:microsoft.com/office/officeart/2005/8/layout/hierarchy2"/>
    <dgm:cxn modelId="{8FF592F2-F055-448F-ACCE-D76F85D5255B}" type="presOf" srcId="{6F0EC2F9-32E7-4F75-8917-7998776CE0A4}" destId="{C6816E12-F937-4C8B-A61D-8C369C9E8914}" srcOrd="1" destOrd="0" presId="urn:microsoft.com/office/officeart/2005/8/layout/hierarchy2"/>
    <dgm:cxn modelId="{8D3F0FF5-D35D-4FCD-BB81-6DFAAE34090B}" type="presOf" srcId="{013C1E7F-627D-4384-A4CE-CAE52711153D}" destId="{4598D2DC-B334-44E9-9969-818A1B64DA7E}" srcOrd="1" destOrd="0" presId="urn:microsoft.com/office/officeart/2005/8/layout/hierarchy2"/>
    <dgm:cxn modelId="{4B1B39F6-2DF6-4CDE-8A48-35C7206C489C}" type="presOf" srcId="{56710142-DF8B-4FD0-8408-D9E6AE961248}" destId="{3EE94763-1E7B-40DB-B55C-D986753E6C21}" srcOrd="0" destOrd="0" presId="urn:microsoft.com/office/officeart/2005/8/layout/hierarchy2"/>
    <dgm:cxn modelId="{608B55F8-ADEF-41BE-BFD6-38DEC336D296}" type="presOf" srcId="{409EE99C-56A6-47FA-81F2-FDCA6AC6ACC3}" destId="{B11E4C12-E971-45E8-B11E-D80607A7C138}" srcOrd="1" destOrd="0" presId="urn:microsoft.com/office/officeart/2005/8/layout/hierarchy2"/>
    <dgm:cxn modelId="{3FBC4AF9-060E-4E9C-B0D4-628C31B14474}" type="presOf" srcId="{6F0EC2F9-32E7-4F75-8917-7998776CE0A4}" destId="{7D3E8600-D609-42B6-85C8-28ADFAD7FD8F}" srcOrd="0" destOrd="0" presId="urn:microsoft.com/office/officeart/2005/8/layout/hierarchy2"/>
    <dgm:cxn modelId="{AC2E64FE-6F1E-4B50-8750-536FDFEC0682}" type="presOf" srcId="{376469DA-8669-469B-8CBB-097172AF15E9}" destId="{BCC33FC3-5189-4EF6-91EB-860D5DB1918F}" srcOrd="0" destOrd="0" presId="urn:microsoft.com/office/officeart/2005/8/layout/hierarchy2"/>
    <dgm:cxn modelId="{03B175FF-8F05-4F65-BD1B-3B2BFFCF90C0}" srcId="{7B80B432-1B0B-4CC7-9632-CDE10347B061}" destId="{78874298-2607-4C9F-9222-F8AD5434071E}" srcOrd="0" destOrd="0" parTransId="{2C8835F2-7EF3-4EA3-BD28-5569DD3E325E}" sibTransId="{2EC07F94-80AA-488C-8447-F8954EFEA1BA}"/>
    <dgm:cxn modelId="{F961FD54-6A1B-4A04-B9E8-4B648A933C8B}" type="presParOf" srcId="{09B69E71-4448-4F3D-A960-15E5926B0858}" destId="{F40CA24B-7A53-46E3-9A5B-280AA5D7250B}" srcOrd="0" destOrd="0" presId="urn:microsoft.com/office/officeart/2005/8/layout/hierarchy2"/>
    <dgm:cxn modelId="{573D1B6E-A823-4812-A24E-C146D3EB1E0F}" type="presParOf" srcId="{F40CA24B-7A53-46E3-9A5B-280AA5D7250B}" destId="{CCBD1BC6-A2D5-4739-BA3F-CEDBB21862A0}" srcOrd="0" destOrd="0" presId="urn:microsoft.com/office/officeart/2005/8/layout/hierarchy2"/>
    <dgm:cxn modelId="{8A12B3EC-86A6-44D3-8AD2-C39602F1EC1E}" type="presParOf" srcId="{F40CA24B-7A53-46E3-9A5B-280AA5D7250B}" destId="{79DB4C6C-1665-4134-BC94-97AB0E7605D9}" srcOrd="1" destOrd="0" presId="urn:microsoft.com/office/officeart/2005/8/layout/hierarchy2"/>
    <dgm:cxn modelId="{65AB057D-B6E0-4223-BA7B-F38B343260BB}" type="presParOf" srcId="{79DB4C6C-1665-4134-BC94-97AB0E7605D9}" destId="{2C3BBF5C-AF17-4E6B-B8F2-B353095DB9C7}" srcOrd="0" destOrd="0" presId="urn:microsoft.com/office/officeart/2005/8/layout/hierarchy2"/>
    <dgm:cxn modelId="{BFBE0407-32F6-435C-ABDF-41393A24373A}" type="presParOf" srcId="{2C3BBF5C-AF17-4E6B-B8F2-B353095DB9C7}" destId="{86AAB758-0A3F-421B-B9E6-300C60AD9DB5}" srcOrd="0" destOrd="0" presId="urn:microsoft.com/office/officeart/2005/8/layout/hierarchy2"/>
    <dgm:cxn modelId="{F8641F0B-2DA7-494A-8932-382B67ED3EFC}" type="presParOf" srcId="{79DB4C6C-1665-4134-BC94-97AB0E7605D9}" destId="{5F725E17-C893-44B3-99B7-B056D092E6EF}" srcOrd="1" destOrd="0" presId="urn:microsoft.com/office/officeart/2005/8/layout/hierarchy2"/>
    <dgm:cxn modelId="{1B5DB0CA-1298-42E3-AD63-9DF0762B7787}" type="presParOf" srcId="{5F725E17-C893-44B3-99B7-B056D092E6EF}" destId="{4855E726-9506-4C6B-AFB4-0F1CD0787B47}" srcOrd="0" destOrd="0" presId="urn:microsoft.com/office/officeart/2005/8/layout/hierarchy2"/>
    <dgm:cxn modelId="{8DA43A9C-0EF0-4A67-9FED-9A83CE4BEE39}" type="presParOf" srcId="{5F725E17-C893-44B3-99B7-B056D092E6EF}" destId="{10D9BE46-FC49-4B00-919B-CEEDD5D69E9A}" srcOrd="1" destOrd="0" presId="urn:microsoft.com/office/officeart/2005/8/layout/hierarchy2"/>
    <dgm:cxn modelId="{C865F0AE-0C3F-41D4-A9C2-8228559CFF42}" type="presParOf" srcId="{10D9BE46-FC49-4B00-919B-CEEDD5D69E9A}" destId="{7AFC8161-C985-465A-99CD-6152428AA20B}" srcOrd="0" destOrd="0" presId="urn:microsoft.com/office/officeart/2005/8/layout/hierarchy2"/>
    <dgm:cxn modelId="{9BB57C7A-1224-4C7E-8A25-05F77EF11AA0}" type="presParOf" srcId="{7AFC8161-C985-465A-99CD-6152428AA20B}" destId="{4598D2DC-B334-44E9-9969-818A1B64DA7E}" srcOrd="0" destOrd="0" presId="urn:microsoft.com/office/officeart/2005/8/layout/hierarchy2"/>
    <dgm:cxn modelId="{A6E6FD38-7CDE-400A-B906-D9CB5AE41FEA}" type="presParOf" srcId="{10D9BE46-FC49-4B00-919B-CEEDD5D69E9A}" destId="{D0B6F389-DE3E-4D49-AB81-757AEB0C5C99}" srcOrd="1" destOrd="0" presId="urn:microsoft.com/office/officeart/2005/8/layout/hierarchy2"/>
    <dgm:cxn modelId="{9A27FFF3-12A0-4898-AE02-68A8CF9A8C61}" type="presParOf" srcId="{D0B6F389-DE3E-4D49-AB81-757AEB0C5C99}" destId="{4105E9CC-E76A-4324-8344-CBF8D037E05B}" srcOrd="0" destOrd="0" presId="urn:microsoft.com/office/officeart/2005/8/layout/hierarchy2"/>
    <dgm:cxn modelId="{5DBE51A2-01E4-403A-93A4-852DD0710C5D}" type="presParOf" srcId="{D0B6F389-DE3E-4D49-AB81-757AEB0C5C99}" destId="{495FE40E-7D45-4DFD-A875-B820209AA3FE}" srcOrd="1" destOrd="0" presId="urn:microsoft.com/office/officeart/2005/8/layout/hierarchy2"/>
    <dgm:cxn modelId="{632D8FEC-7A88-4170-A254-18D0A1E30FBB}" type="presParOf" srcId="{495FE40E-7D45-4DFD-A875-B820209AA3FE}" destId="{41BB650E-837F-4011-A8E7-E096A2E1DC65}" srcOrd="0" destOrd="0" presId="urn:microsoft.com/office/officeart/2005/8/layout/hierarchy2"/>
    <dgm:cxn modelId="{79576F7C-9872-434B-9838-B7934954FEF9}" type="presParOf" srcId="{41BB650E-837F-4011-A8E7-E096A2E1DC65}" destId="{A1DB9DF0-B258-4BCB-8224-90A390065A0B}" srcOrd="0" destOrd="0" presId="urn:microsoft.com/office/officeart/2005/8/layout/hierarchy2"/>
    <dgm:cxn modelId="{2ACFA5CF-EC7D-4751-B133-3E3FB6DC70F7}" type="presParOf" srcId="{495FE40E-7D45-4DFD-A875-B820209AA3FE}" destId="{8BBCB618-2A09-433A-BF28-1F524234AFBF}" srcOrd="1" destOrd="0" presId="urn:microsoft.com/office/officeart/2005/8/layout/hierarchy2"/>
    <dgm:cxn modelId="{A5F6C032-593C-4DFA-B085-9E753866C63B}" type="presParOf" srcId="{8BBCB618-2A09-433A-BF28-1F524234AFBF}" destId="{24DFBAB5-2AF0-4276-BE0F-783DE0340CE7}" srcOrd="0" destOrd="0" presId="urn:microsoft.com/office/officeart/2005/8/layout/hierarchy2"/>
    <dgm:cxn modelId="{57BC1206-3C77-43AF-9962-BC7D6E8A40A0}" type="presParOf" srcId="{8BBCB618-2A09-433A-BF28-1F524234AFBF}" destId="{8A4738BB-F2C8-4D4C-8064-D0B4D038A18D}" srcOrd="1" destOrd="0" presId="urn:microsoft.com/office/officeart/2005/8/layout/hierarchy2"/>
    <dgm:cxn modelId="{36D4029A-9F22-4F9F-A6CA-3452FACDC73E}" type="presParOf" srcId="{8A4738BB-F2C8-4D4C-8064-D0B4D038A18D}" destId="{7D3E8600-D609-42B6-85C8-28ADFAD7FD8F}" srcOrd="0" destOrd="0" presId="urn:microsoft.com/office/officeart/2005/8/layout/hierarchy2"/>
    <dgm:cxn modelId="{D5CD1898-2593-4EF0-8D98-A50A1E57B07E}" type="presParOf" srcId="{7D3E8600-D609-42B6-85C8-28ADFAD7FD8F}" destId="{C6816E12-F937-4C8B-A61D-8C369C9E8914}" srcOrd="0" destOrd="0" presId="urn:microsoft.com/office/officeart/2005/8/layout/hierarchy2"/>
    <dgm:cxn modelId="{71F2CDF2-09E2-45C9-BDAC-5E0B40E04F13}" type="presParOf" srcId="{8A4738BB-F2C8-4D4C-8064-D0B4D038A18D}" destId="{2701CB45-BE03-42F8-8415-56912B45688C}" srcOrd="1" destOrd="0" presId="urn:microsoft.com/office/officeart/2005/8/layout/hierarchy2"/>
    <dgm:cxn modelId="{AE38E5D0-E1B7-490D-B594-DAE86884AF9A}" type="presParOf" srcId="{2701CB45-BE03-42F8-8415-56912B45688C}" destId="{BE6010B3-D44D-4C7E-A3CE-8D119D0DDB7E}" srcOrd="0" destOrd="0" presId="urn:microsoft.com/office/officeart/2005/8/layout/hierarchy2"/>
    <dgm:cxn modelId="{8183FF89-3EE7-43F0-AEC4-63F57BBD5142}" type="presParOf" srcId="{2701CB45-BE03-42F8-8415-56912B45688C}" destId="{63419A19-DB9A-4F77-ACB8-49133E1E425B}" srcOrd="1" destOrd="0" presId="urn:microsoft.com/office/officeart/2005/8/layout/hierarchy2"/>
    <dgm:cxn modelId="{50D52361-7144-47A4-9690-BCDD03698D9E}" type="presParOf" srcId="{495FE40E-7D45-4DFD-A875-B820209AA3FE}" destId="{6E87B6F5-D8AF-4F75-98A3-CE84C66066F9}" srcOrd="2" destOrd="0" presId="urn:microsoft.com/office/officeart/2005/8/layout/hierarchy2"/>
    <dgm:cxn modelId="{9D9730C0-7C4D-4265-BCA1-3D704186588A}" type="presParOf" srcId="{6E87B6F5-D8AF-4F75-98A3-CE84C66066F9}" destId="{439512F2-599A-4663-A77D-F1918E9B304B}" srcOrd="0" destOrd="0" presId="urn:microsoft.com/office/officeart/2005/8/layout/hierarchy2"/>
    <dgm:cxn modelId="{02AA6959-081F-412D-949C-2E9F0D727B4F}" type="presParOf" srcId="{495FE40E-7D45-4DFD-A875-B820209AA3FE}" destId="{687651D4-D006-491D-858D-9063368B3F56}" srcOrd="3" destOrd="0" presId="urn:microsoft.com/office/officeart/2005/8/layout/hierarchy2"/>
    <dgm:cxn modelId="{9467363B-FF55-4A70-9800-281345CCFA7B}" type="presParOf" srcId="{687651D4-D006-491D-858D-9063368B3F56}" destId="{4150E77D-E472-487D-B25D-C116D5279734}" srcOrd="0" destOrd="0" presId="urn:microsoft.com/office/officeart/2005/8/layout/hierarchy2"/>
    <dgm:cxn modelId="{5A1CB851-7616-4CA2-831F-780F106663FD}" type="presParOf" srcId="{687651D4-D006-491D-858D-9063368B3F56}" destId="{D6B9FB97-257D-4764-94F7-FCDB9BEF6EC0}" srcOrd="1" destOrd="0" presId="urn:microsoft.com/office/officeart/2005/8/layout/hierarchy2"/>
    <dgm:cxn modelId="{F105F492-86C7-44E6-9057-679F83F09573}" type="presParOf" srcId="{D6B9FB97-257D-4764-94F7-FCDB9BEF6EC0}" destId="{DB9C84E1-84BA-431A-822E-31E35DFFDFA7}" srcOrd="0" destOrd="0" presId="urn:microsoft.com/office/officeart/2005/8/layout/hierarchy2"/>
    <dgm:cxn modelId="{FD991006-91F4-47AC-8692-9F2F1B959895}" type="presParOf" srcId="{DB9C84E1-84BA-431A-822E-31E35DFFDFA7}" destId="{B11E4C12-E971-45E8-B11E-D80607A7C138}" srcOrd="0" destOrd="0" presId="urn:microsoft.com/office/officeart/2005/8/layout/hierarchy2"/>
    <dgm:cxn modelId="{D1296C06-12F6-4D71-97EE-BA8D79D7C0F0}" type="presParOf" srcId="{D6B9FB97-257D-4764-94F7-FCDB9BEF6EC0}" destId="{54486548-6C92-4A94-A97C-7F7FA40205E0}" srcOrd="1" destOrd="0" presId="urn:microsoft.com/office/officeart/2005/8/layout/hierarchy2"/>
    <dgm:cxn modelId="{74F90018-963B-4397-B20C-9BC8E21A441D}" type="presParOf" srcId="{54486548-6C92-4A94-A97C-7F7FA40205E0}" destId="{D474EE99-E31F-4C55-AB87-B4D6A69BFE28}" srcOrd="0" destOrd="0" presId="urn:microsoft.com/office/officeart/2005/8/layout/hierarchy2"/>
    <dgm:cxn modelId="{8ECFD4D6-502E-4061-BBA2-AD4937CAD684}" type="presParOf" srcId="{54486548-6C92-4A94-A97C-7F7FA40205E0}" destId="{70648BDF-9524-4813-9CC9-D27ED7D0198D}" srcOrd="1" destOrd="0" presId="urn:microsoft.com/office/officeart/2005/8/layout/hierarchy2"/>
    <dgm:cxn modelId="{C1524740-8C3C-4FCC-8808-FA81FF46B9D7}" type="presParOf" srcId="{70648BDF-9524-4813-9CC9-D27ED7D0198D}" destId="{BCC33FC3-5189-4EF6-91EB-860D5DB1918F}" srcOrd="0" destOrd="0" presId="urn:microsoft.com/office/officeart/2005/8/layout/hierarchy2"/>
    <dgm:cxn modelId="{5CC952DB-75BE-401E-A116-C34760F1C435}" type="presParOf" srcId="{BCC33FC3-5189-4EF6-91EB-860D5DB1918F}" destId="{D94D98C2-120E-42EA-93AE-91E20BD51816}" srcOrd="0" destOrd="0" presId="urn:microsoft.com/office/officeart/2005/8/layout/hierarchy2"/>
    <dgm:cxn modelId="{7A4DA005-435E-4C79-86EF-FC62C687E92F}" type="presParOf" srcId="{70648BDF-9524-4813-9CC9-D27ED7D0198D}" destId="{F627AF4D-6CDE-4400-AC5C-FEBF57EF1420}" srcOrd="1" destOrd="0" presId="urn:microsoft.com/office/officeart/2005/8/layout/hierarchy2"/>
    <dgm:cxn modelId="{20CD8390-6607-4361-837F-807AF42B509E}" type="presParOf" srcId="{F627AF4D-6CDE-4400-AC5C-FEBF57EF1420}" destId="{AC8809DE-9386-42FE-AFA2-3604789B6E80}" srcOrd="0" destOrd="0" presId="urn:microsoft.com/office/officeart/2005/8/layout/hierarchy2"/>
    <dgm:cxn modelId="{92363532-E0A3-4186-8B65-65C98A6134E9}" type="presParOf" srcId="{F627AF4D-6CDE-4400-AC5C-FEBF57EF1420}" destId="{077C58F0-BF7D-4E45-864B-FE64CCDB47EE}" srcOrd="1" destOrd="0" presId="urn:microsoft.com/office/officeart/2005/8/layout/hierarchy2"/>
    <dgm:cxn modelId="{C7E08A2B-601D-4262-BEF1-B97ED7017840}" type="presParOf" srcId="{077C58F0-BF7D-4E45-864B-FE64CCDB47EE}" destId="{19A1E048-5EC1-447B-9A86-6E373C726716}" srcOrd="0" destOrd="0" presId="urn:microsoft.com/office/officeart/2005/8/layout/hierarchy2"/>
    <dgm:cxn modelId="{C7477428-306D-4A14-929D-EFE135A2758C}" type="presParOf" srcId="{19A1E048-5EC1-447B-9A86-6E373C726716}" destId="{5D6EDCF4-B08C-4D07-97B4-16DA3C5DA7C4}" srcOrd="0" destOrd="0" presId="urn:microsoft.com/office/officeart/2005/8/layout/hierarchy2"/>
    <dgm:cxn modelId="{C70F203A-B7B1-432C-9A34-D1D570B30DB9}" type="presParOf" srcId="{077C58F0-BF7D-4E45-864B-FE64CCDB47EE}" destId="{8184B66A-7AC2-4863-B393-3E0C6E89C8A0}" srcOrd="1" destOrd="0" presId="urn:microsoft.com/office/officeart/2005/8/layout/hierarchy2"/>
    <dgm:cxn modelId="{90C31741-537B-4E5E-9BFB-C2CF997A81C8}" type="presParOf" srcId="{8184B66A-7AC2-4863-B393-3E0C6E89C8A0}" destId="{1C593D98-1DA9-4666-A20C-AC4EC9DD4575}" srcOrd="0" destOrd="0" presId="urn:microsoft.com/office/officeart/2005/8/layout/hierarchy2"/>
    <dgm:cxn modelId="{0D70C7E2-E804-40E1-91FA-B3A119BB291D}" type="presParOf" srcId="{8184B66A-7AC2-4863-B393-3E0C6E89C8A0}" destId="{80174535-E90E-467B-B87F-7D11215A5C95}" srcOrd="1" destOrd="0" presId="urn:microsoft.com/office/officeart/2005/8/layout/hierarchy2"/>
    <dgm:cxn modelId="{6E8B8B24-A105-4262-A963-C8579CCE39CF}" type="presParOf" srcId="{80174535-E90E-467B-B87F-7D11215A5C95}" destId="{39458B97-BB2D-4382-9E38-FCB253E6CE62}" srcOrd="0" destOrd="0" presId="urn:microsoft.com/office/officeart/2005/8/layout/hierarchy2"/>
    <dgm:cxn modelId="{B5EC7C8D-364C-47B2-B46F-2B634133C6B2}" type="presParOf" srcId="{39458B97-BB2D-4382-9E38-FCB253E6CE62}" destId="{E1FA8A8C-72C1-4C31-ACB2-0AB8545CC531}" srcOrd="0" destOrd="0" presId="urn:microsoft.com/office/officeart/2005/8/layout/hierarchy2"/>
    <dgm:cxn modelId="{F2D9F424-A113-4430-AF25-E4D1F4889B35}" type="presParOf" srcId="{80174535-E90E-467B-B87F-7D11215A5C95}" destId="{3CEB2D94-A24C-43CC-8708-FCA5E6F492D2}" srcOrd="1" destOrd="0" presId="urn:microsoft.com/office/officeart/2005/8/layout/hierarchy2"/>
    <dgm:cxn modelId="{E9C3532E-2936-45C1-B888-A38E36A31EF5}" type="presParOf" srcId="{3CEB2D94-A24C-43CC-8708-FCA5E6F492D2}" destId="{0C1506F1-9DD9-41AC-85BC-AA5E57B7C6FE}" srcOrd="0" destOrd="0" presId="urn:microsoft.com/office/officeart/2005/8/layout/hierarchy2"/>
    <dgm:cxn modelId="{5F73B795-1525-4E8B-8CB6-5B21A2EA6301}" type="presParOf" srcId="{3CEB2D94-A24C-43CC-8708-FCA5E6F492D2}" destId="{04114ADA-90D1-4857-B34A-876280A5276C}" srcOrd="1" destOrd="0" presId="urn:microsoft.com/office/officeart/2005/8/layout/hierarchy2"/>
    <dgm:cxn modelId="{127843BE-4E77-4347-9858-84C350D4841E}" type="presParOf" srcId="{80174535-E90E-467B-B87F-7D11215A5C95}" destId="{BBB3E326-9D6C-4BA0-8A2D-D417BE8027D0}" srcOrd="2" destOrd="0" presId="urn:microsoft.com/office/officeart/2005/8/layout/hierarchy2"/>
    <dgm:cxn modelId="{0A979F65-3614-497E-BA97-0FBC98BB0E81}" type="presParOf" srcId="{BBB3E326-9D6C-4BA0-8A2D-D417BE8027D0}" destId="{F6A7737F-A8E2-4A35-9C43-4A5B0039B1B7}" srcOrd="0" destOrd="0" presId="urn:microsoft.com/office/officeart/2005/8/layout/hierarchy2"/>
    <dgm:cxn modelId="{A19283AA-69B4-4E0D-849F-5DED2C7D3DA5}" type="presParOf" srcId="{80174535-E90E-467B-B87F-7D11215A5C95}" destId="{7DCCFDB9-F1DE-44B0-BAF6-95A40BFC2D5C}" srcOrd="3" destOrd="0" presId="urn:microsoft.com/office/officeart/2005/8/layout/hierarchy2"/>
    <dgm:cxn modelId="{2CE187CE-B9E2-49FB-9F60-2B837ECFFF47}" type="presParOf" srcId="{7DCCFDB9-F1DE-44B0-BAF6-95A40BFC2D5C}" destId="{8EB928E3-3405-4761-9C5D-2A085678F257}" srcOrd="0" destOrd="0" presId="urn:microsoft.com/office/officeart/2005/8/layout/hierarchy2"/>
    <dgm:cxn modelId="{86158426-F7B6-4AB2-97D9-1317FBBC836E}" type="presParOf" srcId="{7DCCFDB9-F1DE-44B0-BAF6-95A40BFC2D5C}" destId="{7621214D-83E6-49C8-83EF-931B174C532E}" srcOrd="1" destOrd="0" presId="urn:microsoft.com/office/officeart/2005/8/layout/hierarchy2"/>
    <dgm:cxn modelId="{37B98F6E-6163-4124-8581-6808E6B614E6}" type="presParOf" srcId="{70648BDF-9524-4813-9CC9-D27ED7D0198D}" destId="{39DB5FC7-E6BD-4D4A-902D-05FD87F4E437}" srcOrd="2" destOrd="0" presId="urn:microsoft.com/office/officeart/2005/8/layout/hierarchy2"/>
    <dgm:cxn modelId="{3FE062BD-E42D-423C-8B48-C892D9186B1E}" type="presParOf" srcId="{39DB5FC7-E6BD-4D4A-902D-05FD87F4E437}" destId="{8492DDB3-1916-405A-AD96-04E8D6A58ACA}" srcOrd="0" destOrd="0" presId="urn:microsoft.com/office/officeart/2005/8/layout/hierarchy2"/>
    <dgm:cxn modelId="{047019B0-7B2E-47A9-90B9-DFFC95837D0C}" type="presParOf" srcId="{70648BDF-9524-4813-9CC9-D27ED7D0198D}" destId="{5AB03B4C-081C-4BF8-BF5E-89BB56866A5D}" srcOrd="3" destOrd="0" presId="urn:microsoft.com/office/officeart/2005/8/layout/hierarchy2"/>
    <dgm:cxn modelId="{D38AFD20-5176-45AE-9C2D-29FEB14B6D5B}" type="presParOf" srcId="{5AB03B4C-081C-4BF8-BF5E-89BB56866A5D}" destId="{036C4EF3-9F78-4BBF-9011-C33E6BDE06F7}" srcOrd="0" destOrd="0" presId="urn:microsoft.com/office/officeart/2005/8/layout/hierarchy2"/>
    <dgm:cxn modelId="{D2819E7B-25B4-491D-A802-58763FDD8D3D}" type="presParOf" srcId="{5AB03B4C-081C-4BF8-BF5E-89BB56866A5D}" destId="{C0A61790-B544-4C0F-9F71-81034F5416E4}" srcOrd="1" destOrd="0" presId="urn:microsoft.com/office/officeart/2005/8/layout/hierarchy2"/>
    <dgm:cxn modelId="{4F5B26DB-E5E4-4FA6-94A0-A204332F2252}" type="presParOf" srcId="{C0A61790-B544-4C0F-9F71-81034F5416E4}" destId="{BF6E531E-1D35-4EB5-AF8F-E7C09F35CECB}" srcOrd="0" destOrd="0" presId="urn:microsoft.com/office/officeart/2005/8/layout/hierarchy2"/>
    <dgm:cxn modelId="{8D892154-AC3B-43DD-A4A4-197108AF54CA}" type="presParOf" srcId="{BF6E531E-1D35-4EB5-AF8F-E7C09F35CECB}" destId="{B846F8B6-9FB4-4772-B2C4-98FD55A9B1C2}" srcOrd="0" destOrd="0" presId="urn:microsoft.com/office/officeart/2005/8/layout/hierarchy2"/>
    <dgm:cxn modelId="{F778555E-BDC8-4B4E-B1FA-670C126DC35B}" type="presParOf" srcId="{C0A61790-B544-4C0F-9F71-81034F5416E4}" destId="{779BDE8B-31F3-4C69-AE57-BA2E6FA6BA19}" srcOrd="1" destOrd="0" presId="urn:microsoft.com/office/officeart/2005/8/layout/hierarchy2"/>
    <dgm:cxn modelId="{74DDFE2B-9506-4D85-BC0D-34B28B2FBE2F}" type="presParOf" srcId="{779BDE8B-31F3-4C69-AE57-BA2E6FA6BA19}" destId="{030C012B-F7C6-41A1-A636-34497A7C50D4}" srcOrd="0" destOrd="0" presId="urn:microsoft.com/office/officeart/2005/8/layout/hierarchy2"/>
    <dgm:cxn modelId="{1C05062A-3FBD-4217-9859-2AA0400D9369}" type="presParOf" srcId="{779BDE8B-31F3-4C69-AE57-BA2E6FA6BA19}" destId="{1D7DBF88-5029-4938-8932-F7C055237977}" srcOrd="1" destOrd="0" presId="urn:microsoft.com/office/officeart/2005/8/layout/hierarchy2"/>
    <dgm:cxn modelId="{E7B9FFD9-CF37-4185-88D5-F4B5F0DB2868}" type="presParOf" srcId="{C0A61790-B544-4C0F-9F71-81034F5416E4}" destId="{886901CB-3B4A-42C3-94F5-7569ECF0ED8E}" srcOrd="2" destOrd="0" presId="urn:microsoft.com/office/officeart/2005/8/layout/hierarchy2"/>
    <dgm:cxn modelId="{C4F7355D-0A0A-48C9-9D0C-46A2246ADF0F}" type="presParOf" srcId="{886901CB-3B4A-42C3-94F5-7569ECF0ED8E}" destId="{877B6FAC-A46A-42BD-9937-2F3E6C60652E}" srcOrd="0" destOrd="0" presId="urn:microsoft.com/office/officeart/2005/8/layout/hierarchy2"/>
    <dgm:cxn modelId="{E7C84D4F-6749-4D80-B701-FA21F564B50C}" type="presParOf" srcId="{C0A61790-B544-4C0F-9F71-81034F5416E4}" destId="{91C210D1-DBC1-45EF-BAC3-E3E500589FDC}" srcOrd="3" destOrd="0" presId="urn:microsoft.com/office/officeart/2005/8/layout/hierarchy2"/>
    <dgm:cxn modelId="{EC4C3939-5C2D-4318-9AA8-73B8FC95CE4F}" type="presParOf" srcId="{91C210D1-DBC1-45EF-BAC3-E3E500589FDC}" destId="{EA350D68-68B9-4B53-A006-03B151B90CED}" srcOrd="0" destOrd="0" presId="urn:microsoft.com/office/officeart/2005/8/layout/hierarchy2"/>
    <dgm:cxn modelId="{8F9C2B30-8111-4DD0-B27A-521935FE0FD6}" type="presParOf" srcId="{91C210D1-DBC1-45EF-BAC3-E3E500589FDC}" destId="{6651346B-BBF8-4B57-A2C7-85B8EFA1243A}" srcOrd="1" destOrd="0" presId="urn:microsoft.com/office/officeart/2005/8/layout/hierarchy2"/>
    <dgm:cxn modelId="{56D90DDD-5561-4636-83DB-6125BE088C2E}" type="presParOf" srcId="{6651346B-BBF8-4B57-A2C7-85B8EFA1243A}" destId="{855D7112-E3DB-4A81-86D8-FC441CC2920E}" srcOrd="0" destOrd="0" presId="urn:microsoft.com/office/officeart/2005/8/layout/hierarchy2"/>
    <dgm:cxn modelId="{836C6377-553C-4096-8214-F31444D4F6F5}" type="presParOf" srcId="{855D7112-E3DB-4A81-86D8-FC441CC2920E}" destId="{5C4F9866-735D-4666-BC59-C7822FF8D1D1}" srcOrd="0" destOrd="0" presId="urn:microsoft.com/office/officeart/2005/8/layout/hierarchy2"/>
    <dgm:cxn modelId="{6ACE118C-6B13-4B59-B9A0-85AA00845B49}" type="presParOf" srcId="{6651346B-BBF8-4B57-A2C7-85B8EFA1243A}" destId="{DAC6EEBB-8CBA-4B39-9F8E-8EFB5A924125}" srcOrd="1" destOrd="0" presId="urn:microsoft.com/office/officeart/2005/8/layout/hierarchy2"/>
    <dgm:cxn modelId="{C67D7EE2-6E7E-4C55-9FCA-76AE1FEBFEEF}" type="presParOf" srcId="{DAC6EEBB-8CBA-4B39-9F8E-8EFB5A924125}" destId="{3EE94763-1E7B-40DB-B55C-D986753E6C21}" srcOrd="0" destOrd="0" presId="urn:microsoft.com/office/officeart/2005/8/layout/hierarchy2"/>
    <dgm:cxn modelId="{3732AFD8-8BFE-4AD4-BFEE-2E1D6E3952D5}" type="presParOf" srcId="{DAC6EEBB-8CBA-4B39-9F8E-8EFB5A924125}" destId="{E77DDEB8-868E-4AB5-8648-0A75910D8CCA}" srcOrd="1" destOrd="0" presId="urn:microsoft.com/office/officeart/2005/8/layout/hierarchy2"/>
    <dgm:cxn modelId="{F04CD161-9511-4C91-8C9D-46F14CD19BFA}" type="presParOf" srcId="{E77DDEB8-868E-4AB5-8648-0A75910D8CCA}" destId="{6383C81C-6D26-476C-872E-1C9A0019FD2D}" srcOrd="0" destOrd="0" presId="urn:microsoft.com/office/officeart/2005/8/layout/hierarchy2"/>
    <dgm:cxn modelId="{27F38EAE-5F8B-4F36-AE99-8213897B0CE9}" type="presParOf" srcId="{6383C81C-6D26-476C-872E-1C9A0019FD2D}" destId="{53DCCC19-CDE6-4491-94CA-4EE6BC2E4D6E}" srcOrd="0" destOrd="0" presId="urn:microsoft.com/office/officeart/2005/8/layout/hierarchy2"/>
    <dgm:cxn modelId="{C4E7C8F7-771E-460A-BBC6-94E7C0A54F43}" type="presParOf" srcId="{E77DDEB8-868E-4AB5-8648-0A75910D8CCA}" destId="{1221BAAD-47A8-4B1F-B7C2-11F8ABFDC29C}" srcOrd="1" destOrd="0" presId="urn:microsoft.com/office/officeart/2005/8/layout/hierarchy2"/>
    <dgm:cxn modelId="{9E2D28ED-CD35-4A0C-AE4A-3D30ED505A05}" type="presParOf" srcId="{1221BAAD-47A8-4B1F-B7C2-11F8ABFDC29C}" destId="{19FEFA57-C776-45E3-8A42-805B16D70CB7}" srcOrd="0" destOrd="0" presId="urn:microsoft.com/office/officeart/2005/8/layout/hierarchy2"/>
    <dgm:cxn modelId="{E4DACDAE-7801-4717-B2D2-75F7DE0434B0}" type="presParOf" srcId="{1221BAAD-47A8-4B1F-B7C2-11F8ABFDC29C}" destId="{C1B0DB01-DB55-4D20-9525-7A7460812259}" srcOrd="1" destOrd="0" presId="urn:microsoft.com/office/officeart/2005/8/layout/hierarchy2"/>
    <dgm:cxn modelId="{7D72259F-479C-40D4-81EC-46A5285DD99E}" type="presParOf" srcId="{C1B0DB01-DB55-4D20-9525-7A7460812259}" destId="{ADFE9963-C25C-4921-9C7F-1D86048A78CE}" srcOrd="0" destOrd="0" presId="urn:microsoft.com/office/officeart/2005/8/layout/hierarchy2"/>
    <dgm:cxn modelId="{08971DFC-1E1D-4E16-A03F-C987CF96BD4C}" type="presParOf" srcId="{ADFE9963-C25C-4921-9C7F-1D86048A78CE}" destId="{5FD220B7-7A9D-4A5E-A793-17A1198F9AD9}" srcOrd="0" destOrd="0" presId="urn:microsoft.com/office/officeart/2005/8/layout/hierarchy2"/>
    <dgm:cxn modelId="{D6B35942-67DB-491D-9DC6-957CD42A75A2}" type="presParOf" srcId="{C1B0DB01-DB55-4D20-9525-7A7460812259}" destId="{D0838374-7D85-4778-BEAF-1F8CE1C75291}" srcOrd="1" destOrd="0" presId="urn:microsoft.com/office/officeart/2005/8/layout/hierarchy2"/>
    <dgm:cxn modelId="{40C2F584-06DB-42C2-8437-4D7C2F868FC0}" type="presParOf" srcId="{D0838374-7D85-4778-BEAF-1F8CE1C75291}" destId="{EE5C0DB4-233D-4207-99ED-43CBB9C3817F}" srcOrd="0" destOrd="0" presId="urn:microsoft.com/office/officeart/2005/8/layout/hierarchy2"/>
    <dgm:cxn modelId="{AD1E7E40-6907-4035-A423-D1977D13799B}" type="presParOf" srcId="{D0838374-7D85-4778-BEAF-1F8CE1C75291}" destId="{06FF1245-5B35-4D44-98F8-23D9A73687DA}" srcOrd="1" destOrd="0" presId="urn:microsoft.com/office/officeart/2005/8/layout/hierarchy2"/>
    <dgm:cxn modelId="{7BC5A98E-1B8C-4B6C-B9D6-D9FDA264D99E}" type="presParOf" srcId="{06FF1245-5B35-4D44-98F8-23D9A73687DA}" destId="{2D759B97-2B94-4282-AEC6-D6417168A73E}" srcOrd="0" destOrd="0" presId="urn:microsoft.com/office/officeart/2005/8/layout/hierarchy2"/>
    <dgm:cxn modelId="{98C87DB1-02F0-4845-B16B-28734C31EC69}" type="presParOf" srcId="{2D759B97-2B94-4282-AEC6-D6417168A73E}" destId="{D70BBC60-8A02-4334-B8B7-0599945E14AD}" srcOrd="0" destOrd="0" presId="urn:microsoft.com/office/officeart/2005/8/layout/hierarchy2"/>
    <dgm:cxn modelId="{CB44DE9D-D8D0-4ADC-B3EE-1D0601621B9D}" type="presParOf" srcId="{06FF1245-5B35-4D44-98F8-23D9A73687DA}" destId="{BD7C3C92-6735-4FA0-940D-D2F7F0A5CBC1}" srcOrd="1" destOrd="0" presId="urn:microsoft.com/office/officeart/2005/8/layout/hierarchy2"/>
    <dgm:cxn modelId="{E6AD9C8B-E7C6-4DD2-9363-544E7D24BDA7}" type="presParOf" srcId="{BD7C3C92-6735-4FA0-940D-D2F7F0A5CBC1}" destId="{3FFDE56A-7C89-4053-86FB-8EB01CECB104}" srcOrd="0" destOrd="0" presId="urn:microsoft.com/office/officeart/2005/8/layout/hierarchy2"/>
    <dgm:cxn modelId="{F97F41B3-0642-4A55-824F-499D074F100B}" type="presParOf" srcId="{BD7C3C92-6735-4FA0-940D-D2F7F0A5CBC1}" destId="{6A643668-F30D-40B3-94C4-99D40A73F9CE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BD1BC6-A2D5-4739-BA3F-CEDBB21862A0}">
      <dsp:nvSpPr>
        <dsp:cNvPr id="0" name=""/>
        <dsp:cNvSpPr/>
      </dsp:nvSpPr>
      <dsp:spPr>
        <a:xfrm>
          <a:off x="10034" y="2934644"/>
          <a:ext cx="811250" cy="40562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satMod val="103000"/>
                <a:lumMod val="102000"/>
                <a:tint val="94000"/>
              </a:schemeClr>
            </a:gs>
            <a:gs pos="50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Online Bulletin</a:t>
          </a:r>
        </a:p>
      </dsp:txBody>
      <dsp:txXfrm>
        <a:off x="21914" y="2946524"/>
        <a:ext cx="787490" cy="381865"/>
      </dsp:txXfrm>
    </dsp:sp>
    <dsp:sp modelId="{2C3BBF5C-AF17-4E6B-B8F2-B353095DB9C7}">
      <dsp:nvSpPr>
        <dsp:cNvPr id="0" name=""/>
        <dsp:cNvSpPr/>
      </dsp:nvSpPr>
      <dsp:spPr>
        <a:xfrm>
          <a:off x="821284" y="3132133"/>
          <a:ext cx="324500" cy="10646"/>
        </a:xfrm>
        <a:custGeom>
          <a:avLst/>
          <a:gdLst/>
          <a:ahLst/>
          <a:cxnLst/>
          <a:rect l="0" t="0" r="0" b="0"/>
          <a:pathLst>
            <a:path>
              <a:moveTo>
                <a:pt x="0" y="5323"/>
              </a:moveTo>
              <a:lnTo>
                <a:pt x="324500" y="5323"/>
              </a:lnTo>
            </a:path>
          </a:pathLst>
        </a:custGeom>
        <a:noFill/>
        <a:ln w="190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975422" y="3129344"/>
        <a:ext cx="16225" cy="16225"/>
      </dsp:txXfrm>
    </dsp:sp>
    <dsp:sp modelId="{4855E726-9506-4C6B-AFB4-0F1CD0787B47}">
      <dsp:nvSpPr>
        <dsp:cNvPr id="0" name=""/>
        <dsp:cNvSpPr/>
      </dsp:nvSpPr>
      <dsp:spPr>
        <a:xfrm>
          <a:off x="1145784" y="2934644"/>
          <a:ext cx="811250" cy="40562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Download.cs</a:t>
          </a:r>
        </a:p>
      </dsp:txBody>
      <dsp:txXfrm>
        <a:off x="1157664" y="2946524"/>
        <a:ext cx="787490" cy="381865"/>
      </dsp:txXfrm>
    </dsp:sp>
    <dsp:sp modelId="{7AFC8161-C985-465A-99CD-6152428AA20B}">
      <dsp:nvSpPr>
        <dsp:cNvPr id="0" name=""/>
        <dsp:cNvSpPr/>
      </dsp:nvSpPr>
      <dsp:spPr>
        <a:xfrm>
          <a:off x="1957035" y="3132133"/>
          <a:ext cx="324500" cy="10646"/>
        </a:xfrm>
        <a:custGeom>
          <a:avLst/>
          <a:gdLst/>
          <a:ahLst/>
          <a:cxnLst/>
          <a:rect l="0" t="0" r="0" b="0"/>
          <a:pathLst>
            <a:path>
              <a:moveTo>
                <a:pt x="0" y="5323"/>
              </a:moveTo>
              <a:lnTo>
                <a:pt x="324500" y="5323"/>
              </a:lnTo>
            </a:path>
          </a:pathLst>
        </a:custGeom>
        <a:noFill/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2111172" y="3129344"/>
        <a:ext cx="16225" cy="16225"/>
      </dsp:txXfrm>
    </dsp:sp>
    <dsp:sp modelId="{4105E9CC-E76A-4324-8344-CBF8D037E05B}">
      <dsp:nvSpPr>
        <dsp:cNvPr id="0" name=""/>
        <dsp:cNvSpPr/>
      </dsp:nvSpPr>
      <dsp:spPr>
        <a:xfrm>
          <a:off x="2281535" y="2934644"/>
          <a:ext cx="811250" cy="40562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Bulletin Text File</a:t>
          </a:r>
        </a:p>
      </dsp:txBody>
      <dsp:txXfrm>
        <a:off x="2293415" y="2946524"/>
        <a:ext cx="787490" cy="381865"/>
      </dsp:txXfrm>
    </dsp:sp>
    <dsp:sp modelId="{41BB650E-837F-4011-A8E7-E096A2E1DC65}">
      <dsp:nvSpPr>
        <dsp:cNvPr id="0" name=""/>
        <dsp:cNvSpPr/>
      </dsp:nvSpPr>
      <dsp:spPr>
        <a:xfrm rot="18103853">
          <a:off x="2946534" y="2869744"/>
          <a:ext cx="617002" cy="10646"/>
        </a:xfrm>
        <a:custGeom>
          <a:avLst/>
          <a:gdLst/>
          <a:ahLst/>
          <a:cxnLst/>
          <a:rect l="0" t="0" r="0" b="0"/>
          <a:pathLst>
            <a:path>
              <a:moveTo>
                <a:pt x="0" y="5323"/>
              </a:moveTo>
              <a:lnTo>
                <a:pt x="617002" y="5323"/>
              </a:lnTo>
            </a:path>
          </a:pathLst>
        </a:custGeom>
        <a:noFill/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3239610" y="2859642"/>
        <a:ext cx="30850" cy="30850"/>
      </dsp:txXfrm>
    </dsp:sp>
    <dsp:sp modelId="{24DFBAB5-2AF0-4276-BE0F-783DE0340CE7}">
      <dsp:nvSpPr>
        <dsp:cNvPr id="0" name=""/>
        <dsp:cNvSpPr/>
      </dsp:nvSpPr>
      <dsp:spPr>
        <a:xfrm>
          <a:off x="3417286" y="2409866"/>
          <a:ext cx="811250" cy="40562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Scraper.cs</a:t>
          </a:r>
        </a:p>
      </dsp:txBody>
      <dsp:txXfrm>
        <a:off x="3429166" y="2421746"/>
        <a:ext cx="787490" cy="381865"/>
      </dsp:txXfrm>
    </dsp:sp>
    <dsp:sp modelId="{7D3E8600-D609-42B6-85C8-28ADFAD7FD8F}">
      <dsp:nvSpPr>
        <dsp:cNvPr id="0" name=""/>
        <dsp:cNvSpPr/>
      </dsp:nvSpPr>
      <dsp:spPr>
        <a:xfrm>
          <a:off x="4228536" y="2607356"/>
          <a:ext cx="324500" cy="10646"/>
        </a:xfrm>
        <a:custGeom>
          <a:avLst/>
          <a:gdLst/>
          <a:ahLst/>
          <a:cxnLst/>
          <a:rect l="0" t="0" r="0" b="0"/>
          <a:pathLst>
            <a:path>
              <a:moveTo>
                <a:pt x="0" y="5323"/>
              </a:moveTo>
              <a:lnTo>
                <a:pt x="324500" y="5323"/>
              </a:lnTo>
            </a:path>
          </a:pathLst>
        </a:custGeom>
        <a:noFill/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4382674" y="2604566"/>
        <a:ext cx="16225" cy="16225"/>
      </dsp:txXfrm>
    </dsp:sp>
    <dsp:sp modelId="{BE6010B3-D44D-4C7E-A3CE-8D119D0DDB7E}">
      <dsp:nvSpPr>
        <dsp:cNvPr id="0" name=""/>
        <dsp:cNvSpPr/>
      </dsp:nvSpPr>
      <dsp:spPr>
        <a:xfrm>
          <a:off x="4553036" y="2409866"/>
          <a:ext cx="811250" cy="40562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Multiple Text Files</a:t>
          </a:r>
        </a:p>
      </dsp:txBody>
      <dsp:txXfrm>
        <a:off x="4564916" y="2421746"/>
        <a:ext cx="787490" cy="381865"/>
      </dsp:txXfrm>
    </dsp:sp>
    <dsp:sp modelId="{6E87B6F5-D8AF-4F75-98A3-CE84C66066F9}">
      <dsp:nvSpPr>
        <dsp:cNvPr id="0" name=""/>
        <dsp:cNvSpPr/>
      </dsp:nvSpPr>
      <dsp:spPr>
        <a:xfrm rot="3496147">
          <a:off x="2946534" y="3394522"/>
          <a:ext cx="617002" cy="10646"/>
        </a:xfrm>
        <a:custGeom>
          <a:avLst/>
          <a:gdLst/>
          <a:ahLst/>
          <a:cxnLst/>
          <a:rect l="0" t="0" r="0" b="0"/>
          <a:pathLst>
            <a:path>
              <a:moveTo>
                <a:pt x="0" y="5323"/>
              </a:moveTo>
              <a:lnTo>
                <a:pt x="617002" y="5323"/>
              </a:lnTo>
            </a:path>
          </a:pathLst>
        </a:custGeom>
        <a:noFill/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3239610" y="3384420"/>
        <a:ext cx="30850" cy="30850"/>
      </dsp:txXfrm>
    </dsp:sp>
    <dsp:sp modelId="{4150E77D-E472-487D-B25D-C116D5279734}">
      <dsp:nvSpPr>
        <dsp:cNvPr id="0" name=""/>
        <dsp:cNvSpPr/>
      </dsp:nvSpPr>
      <dsp:spPr>
        <a:xfrm>
          <a:off x="3417286" y="3459421"/>
          <a:ext cx="811250" cy="40562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Ingestor.cs</a:t>
          </a:r>
        </a:p>
      </dsp:txBody>
      <dsp:txXfrm>
        <a:off x="3429166" y="3471301"/>
        <a:ext cx="787490" cy="381865"/>
      </dsp:txXfrm>
    </dsp:sp>
    <dsp:sp modelId="{DB9C84E1-84BA-431A-822E-31E35DFFDFA7}">
      <dsp:nvSpPr>
        <dsp:cNvPr id="0" name=""/>
        <dsp:cNvSpPr/>
      </dsp:nvSpPr>
      <dsp:spPr>
        <a:xfrm>
          <a:off x="4228536" y="3656911"/>
          <a:ext cx="324500" cy="10646"/>
        </a:xfrm>
        <a:custGeom>
          <a:avLst/>
          <a:gdLst/>
          <a:ahLst/>
          <a:cxnLst/>
          <a:rect l="0" t="0" r="0" b="0"/>
          <a:pathLst>
            <a:path>
              <a:moveTo>
                <a:pt x="0" y="5323"/>
              </a:moveTo>
              <a:lnTo>
                <a:pt x="324500" y="5323"/>
              </a:lnTo>
            </a:path>
          </a:pathLst>
        </a:custGeom>
        <a:noFill/>
        <a:ln w="190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3">
          <a:schemeClr val="accent6"/>
        </a:lnRef>
        <a:fillRef idx="0">
          <a:schemeClr val="accent6"/>
        </a:fillRef>
        <a:effectRef idx="2">
          <a:schemeClr val="accent6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4382674" y="3654121"/>
        <a:ext cx="16225" cy="16225"/>
      </dsp:txXfrm>
    </dsp:sp>
    <dsp:sp modelId="{D474EE99-E31F-4C55-AB87-B4D6A69BFE28}">
      <dsp:nvSpPr>
        <dsp:cNvPr id="0" name=""/>
        <dsp:cNvSpPr/>
      </dsp:nvSpPr>
      <dsp:spPr>
        <a:xfrm>
          <a:off x="4553036" y="3459421"/>
          <a:ext cx="811250" cy="40562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Ingestor Object</a:t>
          </a:r>
        </a:p>
      </dsp:txBody>
      <dsp:txXfrm>
        <a:off x="4564916" y="3471301"/>
        <a:ext cx="787490" cy="381865"/>
      </dsp:txXfrm>
    </dsp:sp>
    <dsp:sp modelId="{BCC33FC3-5189-4EF6-91EB-860D5DB1918F}">
      <dsp:nvSpPr>
        <dsp:cNvPr id="0" name=""/>
        <dsp:cNvSpPr/>
      </dsp:nvSpPr>
      <dsp:spPr>
        <a:xfrm rot="18770822">
          <a:off x="5287949" y="3481985"/>
          <a:ext cx="477175" cy="10646"/>
        </a:xfrm>
        <a:custGeom>
          <a:avLst/>
          <a:gdLst/>
          <a:ahLst/>
          <a:cxnLst/>
          <a:rect l="0" t="0" r="0" b="0"/>
          <a:pathLst>
            <a:path>
              <a:moveTo>
                <a:pt x="0" y="5323"/>
              </a:moveTo>
              <a:lnTo>
                <a:pt x="477175" y="5323"/>
              </a:lnTo>
            </a:path>
          </a:pathLst>
        </a:custGeom>
        <a:noFill/>
        <a:ln w="190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3">
          <a:schemeClr val="accent6"/>
        </a:lnRef>
        <a:fillRef idx="0">
          <a:schemeClr val="accent6"/>
        </a:fillRef>
        <a:effectRef idx="2">
          <a:schemeClr val="accent6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5514607" y="3475379"/>
        <a:ext cx="23858" cy="23858"/>
      </dsp:txXfrm>
    </dsp:sp>
    <dsp:sp modelId="{AC8809DE-9386-42FE-AFA2-3604789B6E80}">
      <dsp:nvSpPr>
        <dsp:cNvPr id="0" name=""/>
        <dsp:cNvSpPr/>
      </dsp:nvSpPr>
      <dsp:spPr>
        <a:xfrm>
          <a:off x="5688787" y="3109570"/>
          <a:ext cx="811250" cy="40562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Line.cs</a:t>
          </a:r>
        </a:p>
      </dsp:txBody>
      <dsp:txXfrm>
        <a:off x="5700667" y="3121450"/>
        <a:ext cx="787490" cy="381865"/>
      </dsp:txXfrm>
    </dsp:sp>
    <dsp:sp modelId="{19A1E048-5EC1-447B-9A86-6E373C726716}">
      <dsp:nvSpPr>
        <dsp:cNvPr id="0" name=""/>
        <dsp:cNvSpPr/>
      </dsp:nvSpPr>
      <dsp:spPr>
        <a:xfrm>
          <a:off x="6500037" y="3307059"/>
          <a:ext cx="324500" cy="10646"/>
        </a:xfrm>
        <a:custGeom>
          <a:avLst/>
          <a:gdLst/>
          <a:ahLst/>
          <a:cxnLst/>
          <a:rect l="0" t="0" r="0" b="0"/>
          <a:pathLst>
            <a:path>
              <a:moveTo>
                <a:pt x="0" y="5323"/>
              </a:moveTo>
              <a:lnTo>
                <a:pt x="324500" y="5323"/>
              </a:lnTo>
            </a:path>
          </a:pathLst>
        </a:custGeom>
        <a:noFill/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6654175" y="3304270"/>
        <a:ext cx="16225" cy="16225"/>
      </dsp:txXfrm>
    </dsp:sp>
    <dsp:sp modelId="{1C593D98-1DA9-4666-A20C-AC4EC9DD4575}">
      <dsp:nvSpPr>
        <dsp:cNvPr id="0" name=""/>
        <dsp:cNvSpPr/>
      </dsp:nvSpPr>
      <dsp:spPr>
        <a:xfrm>
          <a:off x="6824537" y="3109570"/>
          <a:ext cx="811250" cy="40562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KML File</a:t>
          </a:r>
        </a:p>
      </dsp:txBody>
      <dsp:txXfrm>
        <a:off x="6836417" y="3121450"/>
        <a:ext cx="787490" cy="381865"/>
      </dsp:txXfrm>
    </dsp:sp>
    <dsp:sp modelId="{39458B97-BB2D-4382-9E38-FCB253E6CE62}">
      <dsp:nvSpPr>
        <dsp:cNvPr id="0" name=""/>
        <dsp:cNvSpPr/>
      </dsp:nvSpPr>
      <dsp:spPr>
        <a:xfrm rot="19457599">
          <a:off x="7598226" y="3190442"/>
          <a:ext cx="399623" cy="10646"/>
        </a:xfrm>
        <a:custGeom>
          <a:avLst/>
          <a:gdLst/>
          <a:ahLst/>
          <a:cxnLst/>
          <a:rect l="0" t="0" r="0" b="0"/>
          <a:pathLst>
            <a:path>
              <a:moveTo>
                <a:pt x="0" y="5323"/>
              </a:moveTo>
              <a:lnTo>
                <a:pt x="399623" y="5323"/>
              </a:lnTo>
            </a:path>
          </a:pathLst>
        </a:custGeom>
        <a:noFill/>
        <a:ln w="190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3">
          <a:schemeClr val="accent5"/>
        </a:lnRef>
        <a:fillRef idx="0">
          <a:schemeClr val="accent5"/>
        </a:fillRef>
        <a:effectRef idx="2">
          <a:schemeClr val="accent5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7788047" y="3185774"/>
        <a:ext cx="19981" cy="19981"/>
      </dsp:txXfrm>
    </dsp:sp>
    <dsp:sp modelId="{0C1506F1-9DD9-41AC-85BC-AA5E57B7C6FE}">
      <dsp:nvSpPr>
        <dsp:cNvPr id="0" name=""/>
        <dsp:cNvSpPr/>
      </dsp:nvSpPr>
      <dsp:spPr>
        <a:xfrm>
          <a:off x="7960288" y="2876335"/>
          <a:ext cx="811250" cy="40562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Google Earth</a:t>
          </a:r>
        </a:p>
      </dsp:txBody>
      <dsp:txXfrm>
        <a:off x="7972168" y="2888215"/>
        <a:ext cx="787490" cy="381865"/>
      </dsp:txXfrm>
    </dsp:sp>
    <dsp:sp modelId="{BBB3E326-9D6C-4BA0-8A2D-D417BE8027D0}">
      <dsp:nvSpPr>
        <dsp:cNvPr id="0" name=""/>
        <dsp:cNvSpPr/>
      </dsp:nvSpPr>
      <dsp:spPr>
        <a:xfrm rot="2142401">
          <a:off x="7598226" y="3423676"/>
          <a:ext cx="399623" cy="10646"/>
        </a:xfrm>
        <a:custGeom>
          <a:avLst/>
          <a:gdLst/>
          <a:ahLst/>
          <a:cxnLst/>
          <a:rect l="0" t="0" r="0" b="0"/>
          <a:pathLst>
            <a:path>
              <a:moveTo>
                <a:pt x="0" y="5323"/>
              </a:moveTo>
              <a:lnTo>
                <a:pt x="399623" y="5323"/>
              </a:lnTo>
            </a:path>
          </a:pathLst>
        </a:custGeom>
        <a:noFill/>
        <a:ln w="190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3">
          <a:schemeClr val="accent6"/>
        </a:lnRef>
        <a:fillRef idx="0">
          <a:schemeClr val="accent6"/>
        </a:fillRef>
        <a:effectRef idx="2">
          <a:schemeClr val="accent6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7788047" y="3419009"/>
        <a:ext cx="19981" cy="19981"/>
      </dsp:txXfrm>
    </dsp:sp>
    <dsp:sp modelId="{8EB928E3-3405-4761-9C5D-2A085678F257}">
      <dsp:nvSpPr>
        <dsp:cNvPr id="0" name=""/>
        <dsp:cNvSpPr/>
      </dsp:nvSpPr>
      <dsp:spPr>
        <a:xfrm>
          <a:off x="7960288" y="3342804"/>
          <a:ext cx="811250" cy="40562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Web-App</a:t>
          </a:r>
        </a:p>
      </dsp:txBody>
      <dsp:txXfrm>
        <a:off x="7972168" y="3354684"/>
        <a:ext cx="787490" cy="381865"/>
      </dsp:txXfrm>
    </dsp:sp>
    <dsp:sp modelId="{39DB5FC7-E6BD-4D4A-902D-05FD87F4E437}">
      <dsp:nvSpPr>
        <dsp:cNvPr id="0" name=""/>
        <dsp:cNvSpPr/>
      </dsp:nvSpPr>
      <dsp:spPr>
        <a:xfrm rot="2829178">
          <a:off x="5287949" y="3831837"/>
          <a:ext cx="477175" cy="10646"/>
        </a:xfrm>
        <a:custGeom>
          <a:avLst/>
          <a:gdLst/>
          <a:ahLst/>
          <a:cxnLst/>
          <a:rect l="0" t="0" r="0" b="0"/>
          <a:pathLst>
            <a:path>
              <a:moveTo>
                <a:pt x="0" y="5323"/>
              </a:moveTo>
              <a:lnTo>
                <a:pt x="477175" y="5323"/>
              </a:lnTo>
            </a:path>
          </a:pathLst>
        </a:custGeom>
        <a:noFill/>
        <a:ln w="190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3">
          <a:schemeClr val="accent6"/>
        </a:lnRef>
        <a:fillRef idx="0">
          <a:schemeClr val="accent6"/>
        </a:fillRef>
        <a:effectRef idx="2">
          <a:schemeClr val="accent6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5514607" y="3825230"/>
        <a:ext cx="23858" cy="23858"/>
      </dsp:txXfrm>
    </dsp:sp>
    <dsp:sp modelId="{036C4EF3-9F78-4BBF-9011-C33E6BDE06F7}">
      <dsp:nvSpPr>
        <dsp:cNvPr id="0" name=""/>
        <dsp:cNvSpPr/>
      </dsp:nvSpPr>
      <dsp:spPr>
        <a:xfrm>
          <a:off x="5688787" y="3809273"/>
          <a:ext cx="811250" cy="40562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BearingRange.cs</a:t>
          </a:r>
        </a:p>
      </dsp:txBody>
      <dsp:txXfrm>
        <a:off x="5700667" y="3821153"/>
        <a:ext cx="787490" cy="381865"/>
      </dsp:txXfrm>
    </dsp:sp>
    <dsp:sp modelId="{BF6E531E-1D35-4EB5-AF8F-E7C09F35CECB}">
      <dsp:nvSpPr>
        <dsp:cNvPr id="0" name=""/>
        <dsp:cNvSpPr/>
      </dsp:nvSpPr>
      <dsp:spPr>
        <a:xfrm rot="19457599">
          <a:off x="6462476" y="3890145"/>
          <a:ext cx="399623" cy="10646"/>
        </a:xfrm>
        <a:custGeom>
          <a:avLst/>
          <a:gdLst/>
          <a:ahLst/>
          <a:cxnLst/>
          <a:rect l="0" t="0" r="0" b="0"/>
          <a:pathLst>
            <a:path>
              <a:moveTo>
                <a:pt x="0" y="5323"/>
              </a:moveTo>
              <a:lnTo>
                <a:pt x="399623" y="5323"/>
              </a:lnTo>
            </a:path>
          </a:pathLst>
        </a:custGeom>
        <a:noFill/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6652297" y="3885478"/>
        <a:ext cx="19981" cy="19981"/>
      </dsp:txXfrm>
    </dsp:sp>
    <dsp:sp modelId="{030C012B-F7C6-41A1-A636-34497A7C50D4}">
      <dsp:nvSpPr>
        <dsp:cNvPr id="0" name=""/>
        <dsp:cNvSpPr/>
      </dsp:nvSpPr>
      <dsp:spPr>
        <a:xfrm>
          <a:off x="6824537" y="3576039"/>
          <a:ext cx="811250" cy="40562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Bearing and Range Text File</a:t>
          </a:r>
        </a:p>
      </dsp:txBody>
      <dsp:txXfrm>
        <a:off x="6836417" y="3587919"/>
        <a:ext cx="787490" cy="381865"/>
      </dsp:txXfrm>
    </dsp:sp>
    <dsp:sp modelId="{886901CB-3B4A-42C3-94F5-7569ECF0ED8E}">
      <dsp:nvSpPr>
        <dsp:cNvPr id="0" name=""/>
        <dsp:cNvSpPr/>
      </dsp:nvSpPr>
      <dsp:spPr>
        <a:xfrm rot="2142401">
          <a:off x="6462476" y="4123380"/>
          <a:ext cx="399623" cy="10646"/>
        </a:xfrm>
        <a:custGeom>
          <a:avLst/>
          <a:gdLst/>
          <a:ahLst/>
          <a:cxnLst/>
          <a:rect l="0" t="0" r="0" b="0"/>
          <a:pathLst>
            <a:path>
              <a:moveTo>
                <a:pt x="0" y="5323"/>
              </a:moveTo>
              <a:lnTo>
                <a:pt x="399623" y="5323"/>
              </a:lnTo>
            </a:path>
          </a:pathLst>
        </a:custGeom>
        <a:noFill/>
        <a:ln w="190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3">
          <a:schemeClr val="accent6"/>
        </a:lnRef>
        <a:fillRef idx="0">
          <a:schemeClr val="accent6"/>
        </a:fillRef>
        <a:effectRef idx="2">
          <a:schemeClr val="accent6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6652297" y="4118712"/>
        <a:ext cx="19981" cy="19981"/>
      </dsp:txXfrm>
    </dsp:sp>
    <dsp:sp modelId="{EA350D68-68B9-4B53-A006-03B151B90CED}">
      <dsp:nvSpPr>
        <dsp:cNvPr id="0" name=""/>
        <dsp:cNvSpPr/>
      </dsp:nvSpPr>
      <dsp:spPr>
        <a:xfrm>
          <a:off x="6824537" y="4042508"/>
          <a:ext cx="811250" cy="40562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BinaryCreator.cs</a:t>
          </a:r>
        </a:p>
      </dsp:txBody>
      <dsp:txXfrm>
        <a:off x="6836417" y="4054388"/>
        <a:ext cx="787490" cy="381865"/>
      </dsp:txXfrm>
    </dsp:sp>
    <dsp:sp modelId="{855D7112-E3DB-4A81-86D8-FC441CC2920E}">
      <dsp:nvSpPr>
        <dsp:cNvPr id="0" name=""/>
        <dsp:cNvSpPr/>
      </dsp:nvSpPr>
      <dsp:spPr>
        <a:xfrm>
          <a:off x="7635788" y="4239997"/>
          <a:ext cx="324500" cy="10646"/>
        </a:xfrm>
        <a:custGeom>
          <a:avLst/>
          <a:gdLst/>
          <a:ahLst/>
          <a:cxnLst/>
          <a:rect l="0" t="0" r="0" b="0"/>
          <a:pathLst>
            <a:path>
              <a:moveTo>
                <a:pt x="0" y="5323"/>
              </a:moveTo>
              <a:lnTo>
                <a:pt x="324500" y="5323"/>
              </a:lnTo>
            </a:path>
          </a:pathLst>
        </a:custGeom>
        <a:noFill/>
        <a:ln w="190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3">
          <a:schemeClr val="accent6"/>
        </a:lnRef>
        <a:fillRef idx="0">
          <a:schemeClr val="accent6"/>
        </a:fillRef>
        <a:effectRef idx="2">
          <a:schemeClr val="accent6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7789925" y="4237208"/>
        <a:ext cx="16225" cy="16225"/>
      </dsp:txXfrm>
    </dsp:sp>
    <dsp:sp modelId="{3EE94763-1E7B-40DB-B55C-D986753E6C21}">
      <dsp:nvSpPr>
        <dsp:cNvPr id="0" name=""/>
        <dsp:cNvSpPr/>
      </dsp:nvSpPr>
      <dsp:spPr>
        <a:xfrm>
          <a:off x="7960288" y="4042508"/>
          <a:ext cx="811250" cy="40562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Binary2ASCII</a:t>
          </a:r>
        </a:p>
      </dsp:txBody>
      <dsp:txXfrm>
        <a:off x="7972168" y="4054388"/>
        <a:ext cx="787490" cy="381865"/>
      </dsp:txXfrm>
    </dsp:sp>
    <dsp:sp modelId="{6383C81C-6D26-476C-872E-1C9A0019FD2D}">
      <dsp:nvSpPr>
        <dsp:cNvPr id="0" name=""/>
        <dsp:cNvSpPr/>
      </dsp:nvSpPr>
      <dsp:spPr>
        <a:xfrm>
          <a:off x="8771538" y="4239997"/>
          <a:ext cx="324500" cy="10646"/>
        </a:xfrm>
        <a:custGeom>
          <a:avLst/>
          <a:gdLst/>
          <a:ahLst/>
          <a:cxnLst/>
          <a:rect l="0" t="0" r="0" b="0"/>
          <a:pathLst>
            <a:path>
              <a:moveTo>
                <a:pt x="0" y="5323"/>
              </a:moveTo>
              <a:lnTo>
                <a:pt x="324500" y="5323"/>
              </a:lnTo>
            </a:path>
          </a:pathLst>
        </a:custGeom>
        <a:noFill/>
        <a:ln w="190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3">
          <a:schemeClr val="accent6"/>
        </a:lnRef>
        <a:fillRef idx="0">
          <a:schemeClr val="accent6"/>
        </a:fillRef>
        <a:effectRef idx="2">
          <a:schemeClr val="accent6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8925676" y="4237208"/>
        <a:ext cx="16225" cy="16225"/>
      </dsp:txXfrm>
    </dsp:sp>
    <dsp:sp modelId="{19FEFA57-C776-45E3-8A42-805B16D70CB7}">
      <dsp:nvSpPr>
        <dsp:cNvPr id="0" name=""/>
        <dsp:cNvSpPr/>
      </dsp:nvSpPr>
      <dsp:spPr>
        <a:xfrm>
          <a:off x="9096039" y="4042508"/>
          <a:ext cx="811250" cy="40562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AISMsgMaker.cs</a:t>
          </a:r>
        </a:p>
      </dsp:txBody>
      <dsp:txXfrm>
        <a:off x="9107919" y="4054388"/>
        <a:ext cx="787490" cy="381865"/>
      </dsp:txXfrm>
    </dsp:sp>
    <dsp:sp modelId="{ADFE9963-C25C-4921-9C7F-1D86048A78CE}">
      <dsp:nvSpPr>
        <dsp:cNvPr id="0" name=""/>
        <dsp:cNvSpPr/>
      </dsp:nvSpPr>
      <dsp:spPr>
        <a:xfrm>
          <a:off x="9907289" y="4239997"/>
          <a:ext cx="324500" cy="10646"/>
        </a:xfrm>
        <a:custGeom>
          <a:avLst/>
          <a:gdLst/>
          <a:ahLst/>
          <a:cxnLst/>
          <a:rect l="0" t="0" r="0" b="0"/>
          <a:pathLst>
            <a:path>
              <a:moveTo>
                <a:pt x="0" y="5323"/>
              </a:moveTo>
              <a:lnTo>
                <a:pt x="324500" y="5323"/>
              </a:lnTo>
            </a:path>
          </a:pathLst>
        </a:custGeom>
        <a:noFill/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10061427" y="4237208"/>
        <a:ext cx="16225" cy="16225"/>
      </dsp:txXfrm>
    </dsp:sp>
    <dsp:sp modelId="{EE5C0DB4-233D-4207-99ED-43CBB9C3817F}">
      <dsp:nvSpPr>
        <dsp:cNvPr id="0" name=""/>
        <dsp:cNvSpPr/>
      </dsp:nvSpPr>
      <dsp:spPr>
        <a:xfrm>
          <a:off x="10231789" y="4042508"/>
          <a:ext cx="811250" cy="40562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AIS Text File</a:t>
          </a:r>
        </a:p>
      </dsp:txBody>
      <dsp:txXfrm>
        <a:off x="10243669" y="4054388"/>
        <a:ext cx="787490" cy="381865"/>
      </dsp:txXfrm>
    </dsp:sp>
    <dsp:sp modelId="{2D759B97-2B94-4282-AEC6-D6417168A73E}">
      <dsp:nvSpPr>
        <dsp:cNvPr id="0" name=""/>
        <dsp:cNvSpPr/>
      </dsp:nvSpPr>
      <dsp:spPr>
        <a:xfrm>
          <a:off x="11043040" y="4239997"/>
          <a:ext cx="324500" cy="10646"/>
        </a:xfrm>
        <a:custGeom>
          <a:avLst/>
          <a:gdLst/>
          <a:ahLst/>
          <a:cxnLst/>
          <a:rect l="0" t="0" r="0" b="0"/>
          <a:pathLst>
            <a:path>
              <a:moveTo>
                <a:pt x="0" y="5323"/>
              </a:moveTo>
              <a:lnTo>
                <a:pt x="324500" y="5323"/>
              </a:lnTo>
            </a:path>
          </a:pathLst>
        </a:custGeom>
        <a:noFill/>
        <a:ln w="190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3">
          <a:schemeClr val="accent6"/>
        </a:lnRef>
        <a:fillRef idx="0">
          <a:schemeClr val="accent6"/>
        </a:fillRef>
        <a:effectRef idx="2">
          <a:schemeClr val="accent6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11197177" y="4237208"/>
        <a:ext cx="16225" cy="16225"/>
      </dsp:txXfrm>
    </dsp:sp>
    <dsp:sp modelId="{3FFDE56A-7C89-4053-86FB-8EB01CECB104}">
      <dsp:nvSpPr>
        <dsp:cNvPr id="0" name=""/>
        <dsp:cNvSpPr/>
      </dsp:nvSpPr>
      <dsp:spPr>
        <a:xfrm>
          <a:off x="11367540" y="4042508"/>
          <a:ext cx="811250" cy="40562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TV-32</a:t>
          </a:r>
        </a:p>
      </dsp:txBody>
      <dsp:txXfrm>
        <a:off x="11379420" y="4054388"/>
        <a:ext cx="787490" cy="3818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C69C6-EE0B-4D8B-9C71-C36EFED094F2}" type="datetimeFigureOut">
              <a:rPr lang="en-US"/>
              <a:t>12/11/2019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DD202-58A1-4ABD-B068-DFFCA0C44EA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421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12/11/2019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vable-type.co.uk/scripts/latlong.html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Great-circle_distance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vcen.uscg.gov/?Do=popImage&amp;urlRef=images/iip/data/2019/20191211_NAIS65.gif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navcen.uscg.gov/?pageName=iipB12Out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Hayden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72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Chris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5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Maylis</a:t>
            </a:r>
            <a:endParaRPr lang="en-US"/>
          </a:p>
          <a:p>
            <a:r>
              <a:rPr lang="en-US"/>
              <a:t>Formulas : </a:t>
            </a:r>
            <a:r>
              <a:rPr lang="en-US">
                <a:hlinkClick r:id="rId3"/>
              </a:rPr>
              <a:t>https://www.movable-type.co.uk/scripts/latlong.html</a:t>
            </a:r>
          </a:p>
          <a:p>
            <a:r>
              <a:rPr lang="en-US"/>
              <a:t>Sphere picture: </a:t>
            </a:r>
            <a:r>
              <a:rPr lang="en-US">
                <a:hlinkClick r:id="rId4"/>
              </a:rPr>
              <a:t>https://en.wikipedia.org/wiki/Great-circle_distance</a:t>
            </a:r>
            <a:r>
              <a:rPr lang="en-US"/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365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69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1297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042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Hayden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1730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Luke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05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353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Hayden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4168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Hayden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555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Hayden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703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Luke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167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Maylis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735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Chris</a:t>
            </a:r>
          </a:p>
          <a:p>
            <a:r>
              <a:rPr lang="en-US"/>
              <a:t>Chart: </a:t>
            </a:r>
            <a:r>
              <a:rPr lang="en-US">
                <a:hlinkClick r:id="rId3"/>
              </a:rPr>
              <a:t>https://www.navcen.uscg.gov/?Do=popImage&amp;urlRef=images/iip/data/2019/20191211_NAIS65.gif</a:t>
            </a:r>
            <a:endParaRPr lang="en-US"/>
          </a:p>
          <a:p>
            <a:r>
              <a:rPr lang="en-US"/>
              <a:t>Bulletin: </a:t>
            </a:r>
            <a:r>
              <a:rPr lang="en-US">
                <a:hlinkClick r:id="rId4"/>
              </a:rPr>
              <a:t>https://www.navcen.uscg.gov/?pageName=iipB12Out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628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Chris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046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Maylis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771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359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Hayden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722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>
          <a:gsLst>
            <a:gs pos="10000">
              <a:srgbClr val="06171C"/>
            </a:gs>
            <a:gs pos="100000">
              <a:srgbClr val="134251"/>
            </a:gs>
            <a:gs pos="65000">
              <a:srgbClr val="134251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9" t="108" r="36204" b="-108"/>
          <a:stretch/>
        </p:blipFill>
        <p:spPr>
          <a:xfrm>
            <a:off x="-1" y="0"/>
            <a:ext cx="6094411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94411" y="0"/>
            <a:ext cx="457201" cy="6858000"/>
          </a:xfrm>
          <a:prstGeom prst="rect">
            <a:avLst/>
          </a:prstGeom>
          <a:solidFill>
            <a:srgbClr val="13425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08813" y="1600200"/>
            <a:ext cx="4572001" cy="3733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08813" y="5562599"/>
            <a:ext cx="4571999" cy="83502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none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92BE064-8EA7-4C18-90F9-7C39350498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2" t="108" r="36204" b="-108"/>
          <a:stretch/>
        </p:blipFill>
        <p:spPr>
          <a:xfrm>
            <a:off x="0" y="-1"/>
            <a:ext cx="5419846" cy="6835877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4EBE786-6BA1-449C-BC18-C1F2FA599EBA}"/>
              </a:ext>
            </a:extLst>
          </p:cNvPr>
          <p:cNvSpPr/>
          <p:nvPr userDrawn="1"/>
        </p:nvSpPr>
        <p:spPr>
          <a:xfrm>
            <a:off x="1446212" y="0"/>
            <a:ext cx="10742613" cy="6858000"/>
          </a:xfrm>
          <a:prstGeom prst="rect">
            <a:avLst/>
          </a:prstGeom>
          <a:gradFill flip="none" rotWithShape="1">
            <a:gsLst>
              <a:gs pos="0">
                <a:srgbClr val="06171C">
                  <a:lumMod val="100000"/>
                  <a:alpha val="0"/>
                </a:srgbClr>
              </a:gs>
              <a:gs pos="17000">
                <a:srgbClr val="0C2A34"/>
              </a:gs>
              <a:gs pos="4000">
                <a:srgbClr val="06171C">
                  <a:lumMod val="100000"/>
                  <a:alpha val="85000"/>
                </a:srgbClr>
              </a:gs>
              <a:gs pos="100000">
                <a:srgbClr val="134251"/>
              </a:gs>
            </a:gsLst>
            <a:lin ang="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13B6B-E340-4FC0-A085-B71A4639D1AA}" type="datetime1">
              <a:rPr lang="en-US" smtClean="0"/>
              <a:t>12/11/2019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10000">
              <a:srgbClr val="06171C">
                <a:alpha val="82000"/>
              </a:srgbClr>
            </a:gs>
            <a:gs pos="100000">
              <a:srgbClr val="134251"/>
            </a:gs>
            <a:gs pos="65000">
              <a:srgbClr val="13425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C774DFF-5DFA-4620-A89F-0E51ED0454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2" t="108" r="36204" b="-108"/>
          <a:stretch/>
        </p:blipFill>
        <p:spPr>
          <a:xfrm>
            <a:off x="0" y="-1"/>
            <a:ext cx="5419846" cy="6835877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DB8B94-7690-4A52-82FC-F35CF7BC58B0}"/>
              </a:ext>
            </a:extLst>
          </p:cNvPr>
          <p:cNvSpPr/>
          <p:nvPr userDrawn="1"/>
        </p:nvSpPr>
        <p:spPr>
          <a:xfrm>
            <a:off x="1446212" y="0"/>
            <a:ext cx="10742613" cy="6858000"/>
          </a:xfrm>
          <a:prstGeom prst="rect">
            <a:avLst/>
          </a:prstGeom>
          <a:gradFill flip="none" rotWithShape="1">
            <a:gsLst>
              <a:gs pos="0">
                <a:srgbClr val="06171C">
                  <a:lumMod val="100000"/>
                  <a:alpha val="0"/>
                </a:srgbClr>
              </a:gs>
              <a:gs pos="17000">
                <a:srgbClr val="0C2A34"/>
              </a:gs>
              <a:gs pos="4000">
                <a:srgbClr val="06171C">
                  <a:lumMod val="100000"/>
                  <a:alpha val="85000"/>
                </a:srgbClr>
              </a:gs>
              <a:gs pos="100000">
                <a:srgbClr val="134251"/>
              </a:gs>
            </a:gsLst>
            <a:lin ang="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9611" y="6400800"/>
            <a:ext cx="5954834" cy="276228"/>
          </a:xfrm>
        </p:spPr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228011" y="6400800"/>
            <a:ext cx="1548659" cy="276228"/>
          </a:xfrm>
        </p:spPr>
        <p:txBody>
          <a:bodyPr/>
          <a:lstStyle/>
          <a:p>
            <a:fld id="{A43FAFC5-F11C-4205-99FD-FC66DAA2AE2D}" type="datetime1">
              <a:rPr lang="en-US" smtClean="0"/>
              <a:t>12/11/2019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56811" y="6400800"/>
            <a:ext cx="1066802" cy="276228"/>
          </a:xfrm>
        </p:spPr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>
          <a:gsLst>
            <a:gs pos="10000">
              <a:srgbClr val="06171C"/>
            </a:gs>
            <a:gs pos="100000">
              <a:srgbClr val="134251"/>
            </a:gs>
            <a:gs pos="65000">
              <a:srgbClr val="13425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4C2805-AADF-43ED-8F79-5E14AD88BC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2" t="108" r="36204" b="-108"/>
          <a:stretch/>
        </p:blipFill>
        <p:spPr>
          <a:xfrm>
            <a:off x="0" y="-1"/>
            <a:ext cx="5419846" cy="6835877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F8A98B-EC71-496E-A94A-CF28A443FBFF}"/>
              </a:ext>
            </a:extLst>
          </p:cNvPr>
          <p:cNvSpPr/>
          <p:nvPr userDrawn="1"/>
        </p:nvSpPr>
        <p:spPr>
          <a:xfrm>
            <a:off x="1446212" y="0"/>
            <a:ext cx="10742613" cy="6858000"/>
          </a:xfrm>
          <a:prstGeom prst="rect">
            <a:avLst/>
          </a:prstGeom>
          <a:gradFill flip="none" rotWithShape="1">
            <a:gsLst>
              <a:gs pos="0">
                <a:srgbClr val="06171C">
                  <a:lumMod val="100000"/>
                  <a:alpha val="0"/>
                </a:srgbClr>
              </a:gs>
              <a:gs pos="17000">
                <a:srgbClr val="0C2A34"/>
              </a:gs>
              <a:gs pos="4000">
                <a:srgbClr val="06171C">
                  <a:lumMod val="100000"/>
                  <a:alpha val="85000"/>
                </a:srgbClr>
              </a:gs>
              <a:gs pos="100000">
                <a:srgbClr val="134251"/>
              </a:gs>
            </a:gsLst>
            <a:lin ang="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6812" y="1616074"/>
            <a:ext cx="7315198" cy="2727325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6814" y="4495800"/>
            <a:ext cx="7315198" cy="167322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FAFC5-F11C-4205-99FD-FC66DAA2AE2D}" type="datetime1">
              <a:rPr lang="en-US" smtClean="0"/>
              <a:t>12/11/2019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93A6F9-77E0-4041-8885-26060DAAC0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2" t="108" r="36204" b="-108"/>
          <a:stretch/>
        </p:blipFill>
        <p:spPr>
          <a:xfrm>
            <a:off x="0" y="-1"/>
            <a:ext cx="5419846" cy="6835877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086DF4-83F8-455D-9B64-CA2D6EEB4122}"/>
              </a:ext>
            </a:extLst>
          </p:cNvPr>
          <p:cNvSpPr/>
          <p:nvPr userDrawn="1"/>
        </p:nvSpPr>
        <p:spPr>
          <a:xfrm>
            <a:off x="1446212" y="0"/>
            <a:ext cx="10742613" cy="6858000"/>
          </a:xfrm>
          <a:prstGeom prst="rect">
            <a:avLst/>
          </a:prstGeom>
          <a:gradFill flip="none" rotWithShape="1">
            <a:gsLst>
              <a:gs pos="0">
                <a:srgbClr val="06171C">
                  <a:lumMod val="100000"/>
                  <a:alpha val="0"/>
                </a:srgbClr>
              </a:gs>
              <a:gs pos="17000">
                <a:srgbClr val="0C2A34"/>
              </a:gs>
              <a:gs pos="4000">
                <a:srgbClr val="06171C">
                  <a:lumMod val="100000"/>
                  <a:alpha val="85000"/>
                </a:srgbClr>
              </a:gs>
              <a:gs pos="100000">
                <a:srgbClr val="134251"/>
              </a:gs>
            </a:gsLst>
            <a:lin ang="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79613" y="1828800"/>
            <a:ext cx="4419599" cy="4419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057400">
              <a:defRPr sz="1600"/>
            </a:lvl6pPr>
            <a:lvl7pPr marL="2057400">
              <a:defRPr sz="1600"/>
            </a:lvl7pPr>
            <a:lvl8pPr marL="2057400">
              <a:defRPr sz="1600"/>
            </a:lvl8pPr>
            <a:lvl9pPr marL="205740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04015" y="1828800"/>
            <a:ext cx="4419600" cy="4419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057400">
              <a:defRPr sz="1600"/>
            </a:lvl6pPr>
            <a:lvl7pPr marL="2057400">
              <a:defRPr sz="1600"/>
            </a:lvl7pPr>
            <a:lvl8pPr marL="2057400">
              <a:defRPr sz="1600"/>
            </a:lvl8pPr>
            <a:lvl9pPr marL="205740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82905-3DC5-49B9-B8B8-9D80D3609DB5}" type="datetime1">
              <a:rPr lang="en-US" smtClean="0"/>
              <a:t>12/11/2019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435C2D4-080E-430C-BBFF-72051564AD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2" t="108" r="36204" b="-108"/>
          <a:stretch/>
        </p:blipFill>
        <p:spPr>
          <a:xfrm>
            <a:off x="0" y="-1"/>
            <a:ext cx="5419846" cy="6835877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9B4AC6-BE8C-422B-9F9C-180BB22DFDAB}"/>
              </a:ext>
            </a:extLst>
          </p:cNvPr>
          <p:cNvSpPr/>
          <p:nvPr userDrawn="1"/>
        </p:nvSpPr>
        <p:spPr>
          <a:xfrm>
            <a:off x="1446212" y="0"/>
            <a:ext cx="10742613" cy="6858000"/>
          </a:xfrm>
          <a:prstGeom prst="rect">
            <a:avLst/>
          </a:prstGeom>
          <a:gradFill flip="none" rotWithShape="1">
            <a:gsLst>
              <a:gs pos="0">
                <a:srgbClr val="06171C">
                  <a:lumMod val="100000"/>
                  <a:alpha val="0"/>
                </a:srgbClr>
              </a:gs>
              <a:gs pos="17000">
                <a:srgbClr val="0C2A34"/>
              </a:gs>
              <a:gs pos="4000">
                <a:srgbClr val="06171C">
                  <a:lumMod val="100000"/>
                  <a:alpha val="85000"/>
                </a:srgbClr>
              </a:gs>
              <a:gs pos="100000">
                <a:srgbClr val="134251"/>
              </a:gs>
            </a:gsLst>
            <a:lin ang="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78022" y="1828800"/>
            <a:ext cx="4416552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78022" y="2743200"/>
            <a:ext cx="4416552" cy="3505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2057400">
              <a:defRPr sz="1400"/>
            </a:lvl5pPr>
            <a:lvl6pPr marL="2057400">
              <a:defRPr sz="1400"/>
            </a:lvl6pPr>
            <a:lvl7pPr marL="2057400">
              <a:defRPr sz="1400"/>
            </a:lvl7pPr>
            <a:lvl8pPr marL="2057400">
              <a:defRPr sz="1400"/>
            </a:lvl8pPr>
            <a:lvl9pPr marL="2057400"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05472" y="1828800"/>
            <a:ext cx="4416552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05472" y="2743200"/>
            <a:ext cx="4416552" cy="3505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2057400">
              <a:defRPr sz="1400"/>
            </a:lvl5pPr>
            <a:lvl6pPr marL="2057400">
              <a:defRPr sz="1400"/>
            </a:lvl6pPr>
            <a:lvl7pPr marL="2057400">
              <a:defRPr sz="1400"/>
            </a:lvl7pPr>
            <a:lvl8pPr marL="2057400">
              <a:defRPr sz="1400"/>
            </a:lvl8pPr>
            <a:lvl9pPr marL="2057400"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25298-A6F6-4AF2-832C-941EFA52AF9B}" type="datetime1">
              <a:rPr lang="en-US" smtClean="0"/>
              <a:t>12/11/2019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1D6FA9-161C-4475-B550-B85EE588D7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2" t="108" r="36204" b="-108"/>
          <a:stretch/>
        </p:blipFill>
        <p:spPr>
          <a:xfrm>
            <a:off x="0" y="-1"/>
            <a:ext cx="5419846" cy="6835877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3182B29-FCF5-458D-AAF7-A86126F4C3FA}"/>
              </a:ext>
            </a:extLst>
          </p:cNvPr>
          <p:cNvSpPr/>
          <p:nvPr userDrawn="1"/>
        </p:nvSpPr>
        <p:spPr>
          <a:xfrm>
            <a:off x="1446212" y="0"/>
            <a:ext cx="10742613" cy="6858000"/>
          </a:xfrm>
          <a:prstGeom prst="rect">
            <a:avLst/>
          </a:prstGeom>
          <a:gradFill flip="none" rotWithShape="1">
            <a:gsLst>
              <a:gs pos="0">
                <a:srgbClr val="06171C">
                  <a:lumMod val="100000"/>
                  <a:alpha val="0"/>
                </a:srgbClr>
              </a:gs>
              <a:gs pos="17000">
                <a:srgbClr val="0C2A34"/>
              </a:gs>
              <a:gs pos="4000">
                <a:srgbClr val="06171C">
                  <a:lumMod val="100000"/>
                  <a:alpha val="85000"/>
                </a:srgbClr>
              </a:gs>
              <a:gs pos="100000">
                <a:srgbClr val="134251"/>
              </a:gs>
            </a:gsLst>
            <a:lin ang="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E3D8C-3438-4368-AD19-D5CB0C52B1DD}" type="datetime1">
              <a:rPr lang="en-US" smtClean="0"/>
              <a:t>12/11/2019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ED45D4-5F4A-43D0-B85E-600915120C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2" t="108" r="36204" b="-108"/>
          <a:stretch/>
        </p:blipFill>
        <p:spPr>
          <a:xfrm>
            <a:off x="0" y="-1"/>
            <a:ext cx="5419846" cy="6835877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777DC8A-9BB1-438D-87C4-C033563973D2}"/>
              </a:ext>
            </a:extLst>
          </p:cNvPr>
          <p:cNvSpPr/>
          <p:nvPr userDrawn="1"/>
        </p:nvSpPr>
        <p:spPr>
          <a:xfrm>
            <a:off x="1446212" y="0"/>
            <a:ext cx="10742613" cy="6858000"/>
          </a:xfrm>
          <a:prstGeom prst="rect">
            <a:avLst/>
          </a:prstGeom>
          <a:gradFill flip="none" rotWithShape="1">
            <a:gsLst>
              <a:gs pos="0">
                <a:srgbClr val="06171C">
                  <a:lumMod val="100000"/>
                  <a:alpha val="0"/>
                </a:srgbClr>
              </a:gs>
              <a:gs pos="17000">
                <a:srgbClr val="0C2A34"/>
              </a:gs>
              <a:gs pos="4000">
                <a:srgbClr val="06171C">
                  <a:lumMod val="100000"/>
                  <a:alpha val="85000"/>
                </a:srgbClr>
              </a:gs>
              <a:gs pos="100000">
                <a:srgbClr val="134251"/>
              </a:gs>
            </a:gsLst>
            <a:lin ang="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1D785-D6D8-40F1-B2DD-0E2019A27A22}" type="datetime1">
              <a:rPr lang="en-US" smtClean="0"/>
              <a:t>12/11/2019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8F0375D-91B7-48D6-9DF0-377BB417D8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2" t="108" r="36204" b="-108"/>
          <a:stretch/>
        </p:blipFill>
        <p:spPr>
          <a:xfrm>
            <a:off x="0" y="-1"/>
            <a:ext cx="5419846" cy="6835877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CE4A20-2B51-4B96-B637-61E7614E690D}"/>
              </a:ext>
            </a:extLst>
          </p:cNvPr>
          <p:cNvSpPr/>
          <p:nvPr userDrawn="1"/>
        </p:nvSpPr>
        <p:spPr>
          <a:xfrm>
            <a:off x="1446212" y="0"/>
            <a:ext cx="10742613" cy="6858000"/>
          </a:xfrm>
          <a:prstGeom prst="rect">
            <a:avLst/>
          </a:prstGeom>
          <a:gradFill flip="none" rotWithShape="1">
            <a:gsLst>
              <a:gs pos="0">
                <a:srgbClr val="06171C">
                  <a:lumMod val="100000"/>
                  <a:alpha val="0"/>
                </a:srgbClr>
              </a:gs>
              <a:gs pos="17000">
                <a:srgbClr val="0C2A34"/>
              </a:gs>
              <a:gs pos="4000">
                <a:srgbClr val="06171C">
                  <a:lumMod val="100000"/>
                  <a:alpha val="85000"/>
                </a:srgbClr>
              </a:gs>
              <a:gs pos="100000">
                <a:srgbClr val="134251"/>
              </a:gs>
            </a:gsLst>
            <a:lin ang="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13" y="588963"/>
            <a:ext cx="3657600" cy="2840037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4" y="588963"/>
            <a:ext cx="5486400" cy="558006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9613" y="3581399"/>
            <a:ext cx="3657600" cy="2587625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A9A06-02F9-41CB-8208-185A65D60B96}" type="datetime1">
              <a:rPr lang="en-US" smtClean="0"/>
              <a:t>12/11/2019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2B4896-BF02-49CC-AE15-A347EB6037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2" t="108" r="36204" b="-108"/>
          <a:stretch/>
        </p:blipFill>
        <p:spPr>
          <a:xfrm>
            <a:off x="0" y="-1"/>
            <a:ext cx="5419846" cy="6835877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45A8CC0-0F2B-4936-8616-A18F26F67BAA}"/>
              </a:ext>
            </a:extLst>
          </p:cNvPr>
          <p:cNvSpPr/>
          <p:nvPr userDrawn="1"/>
        </p:nvSpPr>
        <p:spPr>
          <a:xfrm>
            <a:off x="1446212" y="0"/>
            <a:ext cx="10742613" cy="6858000"/>
          </a:xfrm>
          <a:prstGeom prst="rect">
            <a:avLst/>
          </a:prstGeom>
          <a:gradFill flip="none" rotWithShape="1">
            <a:gsLst>
              <a:gs pos="0">
                <a:srgbClr val="06171C">
                  <a:lumMod val="100000"/>
                  <a:alpha val="0"/>
                </a:srgbClr>
              </a:gs>
              <a:gs pos="17000">
                <a:srgbClr val="0C2A34"/>
              </a:gs>
              <a:gs pos="4000">
                <a:srgbClr val="06171C">
                  <a:lumMod val="100000"/>
                  <a:alpha val="85000"/>
                </a:srgbClr>
              </a:gs>
              <a:gs pos="100000">
                <a:srgbClr val="134251"/>
              </a:gs>
            </a:gsLst>
            <a:lin ang="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13" y="588963"/>
            <a:ext cx="3657600" cy="2840038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094461" y="588963"/>
            <a:ext cx="5486352" cy="5580062"/>
          </a:xfrm>
          <a:prstGeom prst="rect">
            <a:avLst/>
          </a:prstGeom>
          <a:solidFill>
            <a:srgbClr val="1B5D7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6307494" y="805658"/>
            <a:ext cx="5060286" cy="5146672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9613" y="3581399"/>
            <a:ext cx="3657600" cy="2587625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E051B-B340-4A72-AC7D-8FDFBF03EE12}" type="datetime1">
              <a:rPr lang="en-US" smtClean="0"/>
              <a:t>12/11/2019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rgbClr val="06171C"/>
            </a:gs>
            <a:gs pos="100000">
              <a:srgbClr val="134251"/>
            </a:gs>
            <a:gs pos="65000">
              <a:srgbClr val="13425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76E0DF0-437B-40AA-AE43-C37990FA2A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2" t="108" r="36204" b="-108"/>
          <a:stretch/>
        </p:blipFill>
        <p:spPr>
          <a:xfrm>
            <a:off x="0" y="-1"/>
            <a:ext cx="5419846" cy="6835877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C69EB8E-5FE1-4433-8EB2-E0D9E6DBE845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gradFill flip="none" rotWithShape="1">
            <a:gsLst>
              <a:gs pos="0">
                <a:srgbClr val="06171C">
                  <a:lumMod val="100000"/>
                  <a:alpha val="0"/>
                </a:srgbClr>
              </a:gs>
              <a:gs pos="31000">
                <a:srgbClr val="0D2D37"/>
              </a:gs>
              <a:gs pos="15000">
                <a:srgbClr val="0C2A34">
                  <a:alpha val="94000"/>
                </a:srgbClr>
              </a:gs>
              <a:gs pos="100000">
                <a:srgbClr val="134251"/>
              </a:gs>
            </a:gsLst>
            <a:lin ang="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79612" y="381000"/>
            <a:ext cx="9144001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79612" y="1828800"/>
            <a:ext cx="9144001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79611" y="6400800"/>
            <a:ext cx="5954834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8011" y="6400800"/>
            <a:ext cx="154865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5D658-8C58-46F3-AA54-0ED74F8B4CDC}" type="datetime1">
              <a:rPr lang="en-US" smtClean="0"/>
              <a:pPr/>
              <a:t>12/11/2019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56811" y="6400800"/>
            <a:ext cx="106680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/>
              <a:t>Line Iceberg Display (LID)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/>
              <a:t>USCGA Software Engineering with USCG Research and Development Center</a:t>
            </a:r>
            <a:endParaRPr lang="it-IT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rgbClr val="06171C"/>
            </a:gs>
            <a:gs pos="100000">
              <a:srgbClr val="134251"/>
            </a:gs>
            <a:gs pos="65000">
              <a:srgbClr val="13425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EC269-70A3-404B-B9BC-073B3F488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9612" y="381000"/>
            <a:ext cx="9144001" cy="12192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/>
              <a:t>Pulling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A9E46-EE65-43E1-8C74-B3D75ED12B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79613" y="1828800"/>
            <a:ext cx="5408309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buAutoNum type="arabicPeriod"/>
            </a:pPr>
            <a:r>
              <a:rPr lang="en-US"/>
              <a:t>Pulls website data off International Ice Patrol Website</a:t>
            </a:r>
          </a:p>
          <a:p>
            <a:pPr marL="457200" indent="-457200">
              <a:buAutoNum type="arabicPeriod"/>
            </a:pPr>
            <a:r>
              <a:rPr lang="en-US"/>
              <a:t>Parses out the Bulletin Message</a:t>
            </a:r>
          </a:p>
          <a:p>
            <a:pPr marL="457200" indent="-457200">
              <a:buAutoNum type="arabicPeriod"/>
            </a:pPr>
            <a:r>
              <a:rPr lang="en-US"/>
              <a:t>Pass the Bulletin to the other parts of the program</a:t>
            </a:r>
          </a:p>
          <a:p>
            <a:pPr marL="457200" indent="-457200">
              <a:buAutoNum type="arabicPeriod"/>
            </a:pPr>
            <a:endParaRPr lang="en-US"/>
          </a:p>
        </p:txBody>
      </p:sp>
      <p:pic>
        <p:nvPicPr>
          <p:cNvPr id="4" name="Picture 4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F2EAFAC7-6684-4D9E-9D4A-596708C7D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762" y="135812"/>
            <a:ext cx="4027743" cy="6539489"/>
          </a:xfrm>
          <a:prstGeom prst="rect">
            <a:avLst/>
          </a:prstGeom>
          <a:noFill/>
        </p:spPr>
      </p:pic>
      <p:pic>
        <p:nvPicPr>
          <p:cNvPr id="5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04CFEC8C-40DC-4804-B40B-9706606D09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049"/>
          <a:stretch/>
        </p:blipFill>
        <p:spPr>
          <a:xfrm>
            <a:off x="4683767" y="4421080"/>
            <a:ext cx="1329274" cy="198711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421462F-A374-4F74-A0FB-66D9598C2185}"/>
              </a:ext>
            </a:extLst>
          </p:cNvPr>
          <p:cNvCxnSpPr>
            <a:stCxn id="5" idx="3"/>
            <a:endCxn id="4" idx="1"/>
          </p:cNvCxnSpPr>
          <p:nvPr/>
        </p:nvCxnSpPr>
        <p:spPr>
          <a:xfrm flipV="1">
            <a:off x="6013041" y="3405557"/>
            <a:ext cx="1926721" cy="20090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444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6EDEB-E104-47BF-BE0B-1565C30FC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7885" y="82560"/>
            <a:ext cx="9144001" cy="1219200"/>
          </a:xfrm>
        </p:spPr>
        <p:txBody>
          <a:bodyPr/>
          <a:lstStyle/>
          <a:p>
            <a:r>
              <a:rPr lang="en-US">
                <a:cs typeface="Arial"/>
              </a:rPr>
              <a:t>Cartesian to Polar Coordinate Conversion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11AAD-68DB-4696-ACA2-67ED4D3E8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0956" y="2456722"/>
            <a:ext cx="5101540" cy="8248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>
                <a:cs typeface="Times New Roman"/>
              </a:rPr>
              <a:t>Haversine Formula: 				 Finds the great circle distance between two points</a:t>
            </a:r>
            <a:r>
              <a:rPr lang="en-US" sz="2000">
                <a:cs typeface="Times New Roman"/>
              </a:rPr>
              <a:t> </a:t>
            </a:r>
          </a:p>
          <a:p>
            <a:pPr marL="0" indent="0">
              <a:buNone/>
            </a:pPr>
            <a:endParaRPr lang="en-US" sz="2000">
              <a:cs typeface="Times New Roman"/>
            </a:endParaRPr>
          </a:p>
        </p:txBody>
      </p:sp>
      <p:pic>
        <p:nvPicPr>
          <p:cNvPr id="18" name="Picture 18" descr="A picture containing sitting, hanging, white, air&#10;&#10;Description generated with very high confidence">
            <a:extLst>
              <a:ext uri="{FF2B5EF4-FFF2-40B4-BE49-F238E27FC236}">
                <a16:creationId xmlns:a16="http://schemas.microsoft.com/office/drawing/2014/main" id="{B22E93B6-1DD9-479E-894A-6FB07942D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318" y="1449493"/>
            <a:ext cx="1488386" cy="1341378"/>
          </a:xfrm>
          <a:prstGeom prst="rect">
            <a:avLst/>
          </a:prstGeom>
        </p:spPr>
      </p:pic>
      <p:pic>
        <p:nvPicPr>
          <p:cNvPr id="22" name="Picture 22" descr="A picture containing knife&#10;&#10;Description generated with very high confidence">
            <a:extLst>
              <a:ext uri="{FF2B5EF4-FFF2-40B4-BE49-F238E27FC236}">
                <a16:creationId xmlns:a16="http://schemas.microsoft.com/office/drawing/2014/main" id="{7CD5BB9B-A47C-4296-B88A-8713FDA98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0956" y="3166180"/>
            <a:ext cx="6158725" cy="1344605"/>
          </a:xfrm>
          <a:prstGeom prst="rect">
            <a:avLst/>
          </a:prstGeom>
        </p:spPr>
      </p:pic>
      <p:pic>
        <p:nvPicPr>
          <p:cNvPr id="24" name="Picture 24" descr="A picture containing knife, table&#10;&#10;Description generated with very high confidence">
            <a:extLst>
              <a:ext uri="{FF2B5EF4-FFF2-40B4-BE49-F238E27FC236}">
                <a16:creationId xmlns:a16="http://schemas.microsoft.com/office/drawing/2014/main" id="{3FE133EE-9F99-4CD7-AD66-2B57251FC9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2683" y="5261403"/>
            <a:ext cx="6197008" cy="919042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011493B2-D4B5-47C7-A985-E5206667EF49}"/>
              </a:ext>
            </a:extLst>
          </p:cNvPr>
          <p:cNvSpPr txBox="1">
            <a:spLocks/>
          </p:cNvSpPr>
          <p:nvPr/>
        </p:nvSpPr>
        <p:spPr>
          <a:xfrm>
            <a:off x="1978920" y="4674632"/>
            <a:ext cx="6381145" cy="5237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3520" indent="-223520"/>
            <a:r>
              <a:rPr lang="en-US" sz="1500" kern="1200">
                <a:solidFill>
                  <a:schemeClr val="tx1"/>
                </a:solidFill>
                <a:ea typeface="+mn-ea"/>
                <a:cs typeface="Calibri"/>
              </a:rPr>
              <a:t>Forward Azimuth Formula calculates the initial bearing of a straight line between two points on a great circle arc.</a:t>
            </a:r>
            <a:endParaRPr lang="en-US">
              <a:cs typeface="Times New Roman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D402679-0D54-4BA9-A05D-429C699FCB0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4286" b="372"/>
          <a:stretch/>
        </p:blipFill>
        <p:spPr>
          <a:xfrm>
            <a:off x="8635429" y="2080957"/>
            <a:ext cx="1840445" cy="4099488"/>
          </a:xfrm>
          <a:prstGeom prst="rect">
            <a:avLst/>
          </a:prstGeom>
        </p:spPr>
      </p:pic>
      <p:pic>
        <p:nvPicPr>
          <p:cNvPr id="6" name="Picture 6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775CC174-341A-4D7D-A424-D88FAC1F0F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0712" y="2073301"/>
            <a:ext cx="1432345" cy="41148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4A2B0C7-9714-453E-8A6D-E2CA69188CAF}"/>
              </a:ext>
            </a:extLst>
          </p:cNvPr>
          <p:cNvSpPr txBox="1">
            <a:spLocks/>
          </p:cNvSpPr>
          <p:nvPr/>
        </p:nvSpPr>
        <p:spPr>
          <a:xfrm>
            <a:off x="8811457" y="1593928"/>
            <a:ext cx="1488387" cy="4527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cs typeface="Times New Roman"/>
              </a:rPr>
              <a:t>Cartesian Coordinates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126DF9C-4E66-496C-9198-8E3D53790F20}"/>
              </a:ext>
            </a:extLst>
          </p:cNvPr>
          <p:cNvSpPr txBox="1">
            <a:spLocks/>
          </p:cNvSpPr>
          <p:nvPr/>
        </p:nvSpPr>
        <p:spPr>
          <a:xfrm>
            <a:off x="10475874" y="1572375"/>
            <a:ext cx="1834125" cy="4040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>
                <a:cs typeface="Times New Roman"/>
              </a:rPr>
              <a:t>Polar Coordinates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961745E-2AD9-4932-B342-8A19A531C521}"/>
              </a:ext>
            </a:extLst>
          </p:cNvPr>
          <p:cNvSpPr txBox="1">
            <a:spLocks/>
          </p:cNvSpPr>
          <p:nvPr/>
        </p:nvSpPr>
        <p:spPr>
          <a:xfrm>
            <a:off x="2131321" y="1592506"/>
            <a:ext cx="4378968" cy="5237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>
                <a:cs typeface="Times New Roman"/>
              </a:rPr>
              <a:t>We view the earth as a great circle  and conduct the calculations accordingly</a:t>
            </a:r>
          </a:p>
        </p:txBody>
      </p:sp>
    </p:spTree>
    <p:extLst>
      <p:ext uri="{BB962C8B-B14F-4D97-AF65-F5344CB8AC3E}">
        <p14:creationId xmlns:p14="http://schemas.microsoft.com/office/powerpoint/2010/main" val="89202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A8866-B2CB-4188-BC7B-A17F75657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AIS Background</a:t>
            </a:r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7C1B542-EF24-40C5-9A64-58BA13984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621" y="244292"/>
            <a:ext cx="5996255" cy="47126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FCE728D-2E27-4C60-926C-498DE7922781}"/>
              </a:ext>
            </a:extLst>
          </p:cNvPr>
          <p:cNvSpPr txBox="1"/>
          <p:nvPr/>
        </p:nvSpPr>
        <p:spPr>
          <a:xfrm>
            <a:off x="7576773" y="5210473"/>
            <a:ext cx="372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Dr. Gary C. Kessler, 10/2019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157DC9-AA97-479A-AEBE-E5F5D0E78106}"/>
              </a:ext>
            </a:extLst>
          </p:cNvPr>
          <p:cNvSpPr txBox="1"/>
          <p:nvPr/>
        </p:nvSpPr>
        <p:spPr>
          <a:xfrm>
            <a:off x="2197768" y="2085474"/>
            <a:ext cx="30800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There is a standard for AIS messages that we must follow</a:t>
            </a:r>
          </a:p>
          <a:p>
            <a:endParaRPr lang="en-US"/>
          </a:p>
          <a:p>
            <a:r>
              <a:rPr lang="en-US"/>
              <a:t>First we create the payload for each line, then put together the messages</a:t>
            </a:r>
          </a:p>
        </p:txBody>
      </p:sp>
      <p:pic>
        <p:nvPicPr>
          <p:cNvPr id="44" name="Picture 4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C86C3C-3FCE-4D1C-8291-70848E41E5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799" y="4293260"/>
            <a:ext cx="3898215" cy="218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70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3302-D341-4431-8884-49848B66D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3ABB7-0A3B-4C3D-A251-64A1BC9A7E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79613" y="1828800"/>
            <a:ext cx="4687517" cy="4419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/>
              <a:t>Interactive GUI with several helpful links and the ability to view generated files for the day</a:t>
            </a:r>
          </a:p>
          <a:p>
            <a:pPr marL="223520" indent="-223520"/>
            <a:r>
              <a:rPr lang="en-US"/>
              <a:t>Console component that displays current process and any errors such as not being able to connect to the IIP's bulletin</a:t>
            </a:r>
          </a:p>
          <a:p>
            <a:pPr marL="223520" indent="-223520"/>
            <a:r>
              <a:rPr lang="en-US"/>
              <a:t>Configuration for debug mode, allowing for amplified information</a:t>
            </a: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0A6082A-B4D1-4E86-B909-F79D5B5DBC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41171" y="1369999"/>
            <a:ext cx="4419405" cy="2728366"/>
          </a:xfrm>
        </p:spPr>
      </p:pic>
      <p:pic>
        <p:nvPicPr>
          <p:cNvPr id="21" name="Picture 2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72FE0B1-46FE-4408-B7EF-255AA47EA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5984" y="4291557"/>
            <a:ext cx="3708060" cy="146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70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rgbClr val="06171C"/>
            </a:gs>
            <a:gs pos="100000">
              <a:srgbClr val="134251"/>
            </a:gs>
            <a:gs pos="65000">
              <a:srgbClr val="13425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0C3DA-9F1C-47F8-907E-0E95D9E6F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9612" y="381000"/>
            <a:ext cx="9144001" cy="12192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/>
              <a:t>The Website</a:t>
            </a:r>
          </a:p>
        </p:txBody>
      </p:sp>
      <p:pic>
        <p:nvPicPr>
          <p:cNvPr id="5" name="Picture 5" descr="A screenshot of a map&#10;&#10;Description generated with very high confidence">
            <a:extLst>
              <a:ext uri="{FF2B5EF4-FFF2-40B4-BE49-F238E27FC236}">
                <a16:creationId xmlns:a16="http://schemas.microsoft.com/office/drawing/2014/main" id="{B5C73AAE-26F1-4862-9726-2BCD770F64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979612" y="2191494"/>
            <a:ext cx="4419599" cy="2806445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49E3C-4E26-40C3-8D67-2FF230ED6B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04012" y="2191494"/>
            <a:ext cx="4863591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3520" indent="-223520"/>
            <a:r>
              <a:rPr lang="en-US"/>
              <a:t>https://Lidtesting.azurewebsites.net</a:t>
            </a:r>
          </a:p>
          <a:p>
            <a:pPr marL="223520" indent="-223520"/>
            <a:r>
              <a:rPr lang="en-US"/>
              <a:t>Home page has links to original data as well as an embedded google map with our converted data</a:t>
            </a:r>
          </a:p>
          <a:p>
            <a:pPr marL="223520" indent="-223520"/>
            <a:r>
              <a:rPr lang="en-US"/>
              <a:t>Downloads page for KML history and desktop application</a:t>
            </a:r>
          </a:p>
        </p:txBody>
      </p:sp>
    </p:spTree>
    <p:extLst>
      <p:ext uri="{BB962C8B-B14F-4D97-AF65-F5344CB8AC3E}">
        <p14:creationId xmlns:p14="http://schemas.microsoft.com/office/powerpoint/2010/main" val="3609106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49DD4-BEF4-4132-9722-79D85EC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KML and Google Earth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7339CE-EF53-4A22-A895-C9992F71F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70072" y="1763485"/>
            <a:ext cx="4419600" cy="4419600"/>
          </a:xfrm>
        </p:spPr>
        <p:txBody>
          <a:bodyPr/>
          <a:lstStyle/>
          <a:p>
            <a:r>
              <a:rPr lang="en-US"/>
              <a:t>A KML file is generated from the given data.</a:t>
            </a:r>
          </a:p>
          <a:p>
            <a:r>
              <a:rPr lang="en-US"/>
              <a:t>The KML file is used to generate the line display on Google Earth</a:t>
            </a:r>
          </a:p>
          <a:p>
            <a:r>
              <a:rPr lang="en-US"/>
              <a:t>Google Earth allows for a 3-dimensional display of the Iceberg limit</a:t>
            </a:r>
          </a:p>
        </p:txBody>
      </p:sp>
      <p:pic>
        <p:nvPicPr>
          <p:cNvPr id="8" name="Content Placeholder 7" descr="A map of a computer&#10;&#10;Description automatically generated">
            <a:extLst>
              <a:ext uri="{FF2B5EF4-FFF2-40B4-BE49-F238E27FC236}">
                <a16:creationId xmlns:a16="http://schemas.microsoft.com/office/drawing/2014/main" id="{ADDE8778-85A3-4E9A-9541-55EBA47FE2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12" y="1887031"/>
            <a:ext cx="5690460" cy="3083938"/>
          </a:xfrm>
        </p:spPr>
      </p:pic>
    </p:spTree>
    <p:extLst>
      <p:ext uri="{BB962C8B-B14F-4D97-AF65-F5344CB8AC3E}">
        <p14:creationId xmlns:p14="http://schemas.microsoft.com/office/powerpoint/2010/main" val="4031711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46336-1FED-4E73-92EC-AA03E462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Definition of Ready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C9777-7BCE-46AE-BDB8-16ADD5181A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Creating updated KML files for website delivery and personal use</a:t>
            </a:r>
          </a:p>
          <a:p>
            <a:r>
              <a:rPr lang="en-US"/>
              <a:t>Creating AIS Messages that can be displayed on commercial equipment</a:t>
            </a:r>
          </a:p>
        </p:txBody>
      </p:sp>
      <p:pic>
        <p:nvPicPr>
          <p:cNvPr id="4" name="Picture 7" descr="A picture containing text, map, kite, flying&#10;&#10;Description generated with very high confidence">
            <a:extLst>
              <a:ext uri="{FF2B5EF4-FFF2-40B4-BE49-F238E27FC236}">
                <a16:creationId xmlns:a16="http://schemas.microsoft.com/office/drawing/2014/main" id="{4863A397-DD54-447A-A7AA-FA6C52AAD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212" y="381000"/>
            <a:ext cx="3135486" cy="2903174"/>
          </a:xfrm>
          <a:prstGeom prst="rect">
            <a:avLst/>
          </a:prstGeom>
        </p:spPr>
      </p:pic>
      <p:pic>
        <p:nvPicPr>
          <p:cNvPr id="5" name="Picture 5" descr="A screenshot of a map&#10;&#10;Description generated with very high confidence">
            <a:extLst>
              <a:ext uri="{FF2B5EF4-FFF2-40B4-BE49-F238E27FC236}">
                <a16:creationId xmlns:a16="http://schemas.microsoft.com/office/drawing/2014/main" id="{55293028-041E-4CF9-A836-69B327588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613" y="4182510"/>
            <a:ext cx="4213370" cy="2675490"/>
          </a:xfrm>
          <a:prstGeom prst="rect">
            <a:avLst/>
          </a:prstGeom>
          <a:noFill/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2516DC26-B306-44F7-B639-60FE0DF38F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32"/>
          <a:stretch/>
        </p:blipFill>
        <p:spPr>
          <a:xfrm>
            <a:off x="6551612" y="3429000"/>
            <a:ext cx="2191815" cy="3429000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09772547-4963-4462-B221-0A86FA33A32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4" t="-372" r="1461" b="40251"/>
          <a:stretch/>
        </p:blipFill>
        <p:spPr>
          <a:xfrm>
            <a:off x="8895827" y="4182510"/>
            <a:ext cx="3142588" cy="179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18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rgbClr val="06171C"/>
            </a:gs>
            <a:gs pos="100000">
              <a:srgbClr val="134251"/>
            </a:gs>
            <a:gs pos="65000">
              <a:srgbClr val="13425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7B5DB-914A-437C-B804-E1408A990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9613" y="588963"/>
            <a:ext cx="3657600" cy="2840037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/>
              <a:t>Follow-up Project(s)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89923-701E-44C5-85D2-CFCACBA61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2" y="1343697"/>
            <a:ext cx="5486400" cy="4170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3520" indent="-223520"/>
            <a:r>
              <a:rPr lang="en-US"/>
              <a:t>Further development of a website that anyone can visit and see the current iceberg limit, ability to search and download KML and iceberg bulletin history</a:t>
            </a:r>
          </a:p>
          <a:p>
            <a:pPr marL="223520" indent="-223520"/>
            <a:r>
              <a:rPr lang="en-US"/>
              <a:t>Develop autonomous delivery system for each day at the time that the bulletin is released</a:t>
            </a:r>
          </a:p>
          <a:p>
            <a:pPr marL="223520" indent="-223520"/>
            <a:r>
              <a:rPr lang="en-US"/>
              <a:t>Testing on other commercial navigation devices beyond TV32</a:t>
            </a:r>
          </a:p>
        </p:txBody>
      </p:sp>
    </p:spTree>
    <p:extLst>
      <p:ext uri="{BB962C8B-B14F-4D97-AF65-F5344CB8AC3E}">
        <p14:creationId xmlns:p14="http://schemas.microsoft.com/office/powerpoint/2010/main" val="3785974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EC000-1C32-4140-9444-9F3AC6F90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0AD3-36CD-4C24-AB5A-721014C4B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task was to enhance an already existing process, the dissemination of information for the safety of mariners</a:t>
            </a:r>
          </a:p>
          <a:p>
            <a:r>
              <a:rPr lang="en-US"/>
              <a:t>We produced a desktop application that pulls the data when used and outputs a KML file for use in Google Earth, and AIS Messages which can be input to navigation software</a:t>
            </a:r>
          </a:p>
          <a:p>
            <a:r>
              <a:rPr lang="en-US"/>
              <a:t>We also produced a proof of concept website which would display daily information and store historical data which would be publicly available</a:t>
            </a:r>
          </a:p>
          <a:p>
            <a:r>
              <a:rPr lang="en-US"/>
              <a:t>This project could continue with the further development of a web application, autonomous deployment of data, and testing with other navigational devices and software</a:t>
            </a:r>
          </a:p>
        </p:txBody>
      </p:sp>
    </p:spTree>
    <p:extLst>
      <p:ext uri="{BB962C8B-B14F-4D97-AF65-F5344CB8AC3E}">
        <p14:creationId xmlns:p14="http://schemas.microsoft.com/office/powerpoint/2010/main" val="2846705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7C645-DC94-4F30-99DD-17F2D98A6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785" y="474784"/>
            <a:ext cx="9161951" cy="1143001"/>
          </a:xfrm>
        </p:spPr>
        <p:txBody>
          <a:bodyPr>
            <a:normAutofit/>
          </a:bodyPr>
          <a:lstStyle/>
          <a:p>
            <a:r>
              <a:rPr lang="en-US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160495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DD83-EF51-4AC6-83FB-D4F4E9605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F543B-1EA0-4619-957A-00B37D6946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/>
              <a:t>Project Owner</a:t>
            </a:r>
            <a:br>
              <a:rPr lang="en-US"/>
            </a:br>
            <a:r>
              <a:rPr lang="en-US"/>
              <a:t> Mr. Cline</a:t>
            </a:r>
          </a:p>
          <a:p>
            <a:pPr>
              <a:lnSpc>
                <a:spcPct val="120000"/>
              </a:lnSpc>
            </a:pPr>
            <a:r>
              <a:rPr lang="en-US">
                <a:cs typeface="Calibri"/>
              </a:rPr>
              <a:t>Advisor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Dr. Mraz</a:t>
            </a:r>
          </a:p>
          <a:p>
            <a:pPr>
              <a:lnSpc>
                <a:spcPct val="120000"/>
              </a:lnSpc>
            </a:pPr>
            <a:r>
              <a:rPr lang="en-US">
                <a:cs typeface="Calibri"/>
              </a:rPr>
              <a:t>Subject Matter Expert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Dr. Kessler</a:t>
            </a:r>
          </a:p>
          <a:p>
            <a:pPr>
              <a:lnSpc>
                <a:spcPct val="120000"/>
              </a:lnSpc>
            </a:pPr>
            <a:r>
              <a:rPr lang="en-US">
                <a:cs typeface="Calibri"/>
              </a:rPr>
              <a:t>Subject Matter Expert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Mr. Gold</a:t>
            </a:r>
          </a:p>
          <a:p>
            <a:pPr>
              <a:lnSpc>
                <a:spcPct val="120000"/>
              </a:lnSpc>
            </a:pPr>
            <a:endParaRPr lang="en-US">
              <a:cs typeface="Calibri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B4B9F2-D261-4A51-9600-E322BEC68AD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>
                <a:cs typeface="Calibri"/>
              </a:rPr>
              <a:t>Developers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>
                <a:cs typeface="Calibri"/>
              </a:rPr>
              <a:t>2/c Christopher </a:t>
            </a:r>
            <a:r>
              <a:rPr lang="en-US" err="1">
                <a:cs typeface="Calibri"/>
              </a:rPr>
              <a:t>Rosselot</a:t>
            </a:r>
            <a:endParaRPr lang="en-US">
              <a:cs typeface="Calibri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>
                <a:cs typeface="Calibri"/>
              </a:rPr>
              <a:t>2/c Luke Arsenault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>
                <a:cs typeface="Calibri"/>
              </a:rPr>
              <a:t>2/c Hayden Carter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>
                <a:cs typeface="Calibri"/>
              </a:rPr>
              <a:t>2/c </a:t>
            </a:r>
            <a:r>
              <a:rPr lang="en-US" err="1">
                <a:cs typeface="Calibri"/>
              </a:rPr>
              <a:t>Maylis</a:t>
            </a:r>
            <a:r>
              <a:rPr lang="en-US">
                <a:cs typeface="Calibri"/>
              </a:rPr>
              <a:t> Yepez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>
                <a:cs typeface="Calibri"/>
              </a:rPr>
              <a:t>2/c Thomas Hardy</a:t>
            </a:r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C4262F2-C4D3-4D04-948E-5F3C0321425A}"/>
              </a:ext>
            </a:extLst>
          </p:cNvPr>
          <p:cNvCxnSpPr>
            <a:cxnSpLocks/>
          </p:cNvCxnSpPr>
          <p:nvPr/>
        </p:nvCxnSpPr>
        <p:spPr>
          <a:xfrm>
            <a:off x="6129815" y="388028"/>
            <a:ext cx="0" cy="608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087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rgbClr val="06171C"/>
            </a:gs>
            <a:gs pos="100000">
              <a:srgbClr val="134251"/>
            </a:gs>
            <a:gs pos="65000">
              <a:srgbClr val="13425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224E3-FA65-46D0-8841-712D775B1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9613" y="588963"/>
            <a:ext cx="3657600" cy="2840037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C96EE-574B-4320-9523-22BC41110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4" y="588963"/>
            <a:ext cx="5486400" cy="558006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Explain the premise</a:t>
            </a:r>
          </a:p>
          <a:p>
            <a:pPr lvl="1"/>
            <a:r>
              <a:rPr lang="en-US" sz="2400" dirty="0"/>
              <a:t>What already exists</a:t>
            </a:r>
          </a:p>
          <a:p>
            <a:pPr lvl="1"/>
            <a:r>
              <a:rPr lang="en-US" sz="2400" dirty="0"/>
              <a:t>How we improved this</a:t>
            </a:r>
          </a:p>
          <a:p>
            <a:r>
              <a:rPr lang="en-US" dirty="0"/>
              <a:t>Explain our method</a:t>
            </a:r>
          </a:p>
          <a:p>
            <a:pPr lvl="1"/>
            <a:r>
              <a:rPr lang="en-US" sz="2400" dirty="0"/>
              <a:t>How we get the data</a:t>
            </a:r>
          </a:p>
          <a:p>
            <a:pPr lvl="1"/>
            <a:r>
              <a:rPr lang="en-US" sz="2400" dirty="0"/>
              <a:t>What we do to the data</a:t>
            </a:r>
          </a:p>
          <a:p>
            <a:pPr lvl="1"/>
            <a:r>
              <a:rPr lang="en-US" sz="2400" dirty="0"/>
              <a:t>Background on AIS messages</a:t>
            </a:r>
          </a:p>
          <a:p>
            <a:r>
              <a:rPr lang="en-US" dirty="0"/>
              <a:t>Show the result</a:t>
            </a:r>
          </a:p>
          <a:p>
            <a:pPr lvl="1"/>
            <a:r>
              <a:rPr lang="en-US" sz="2400" dirty="0"/>
              <a:t>Desktop Application</a:t>
            </a:r>
          </a:p>
          <a:p>
            <a:pPr lvl="1"/>
            <a:r>
              <a:rPr lang="en-US" sz="2400" dirty="0"/>
              <a:t>Web Application</a:t>
            </a:r>
          </a:p>
          <a:p>
            <a:r>
              <a:rPr lang="en-US" dirty="0"/>
              <a:t>Potential Follow-up</a:t>
            </a:r>
          </a:p>
        </p:txBody>
      </p:sp>
    </p:spTree>
    <p:extLst>
      <p:ext uri="{BB962C8B-B14F-4D97-AF65-F5344CB8AC3E}">
        <p14:creationId xmlns:p14="http://schemas.microsoft.com/office/powerpoint/2010/main" val="853066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CE2469-7043-4245-997E-6A007021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it?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EC0945-5D64-4A9B-8F40-CD3B4836E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9612" y="1828800"/>
            <a:ext cx="9318014" cy="4419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/>
              <a:t>L.I.D takes daily information transmitted from the NAIS (North American Ice Service), converts LAT/LONG position of iceberg risk boundaries into a usable format of contour lines which then will be sent out to mariners to be plotted on commercial navigation equipment. </a:t>
            </a:r>
          </a:p>
          <a:p>
            <a:pPr marL="223520" indent="-223520"/>
            <a:endParaRPr lang="en-US">
              <a:cs typeface="Times New Roman" panose="02020603050405020304"/>
            </a:endParaRPr>
          </a:p>
        </p:txBody>
      </p:sp>
      <p:pic>
        <p:nvPicPr>
          <p:cNvPr id="3" name="Picture 7" descr="A picture containing text, map, kite, flying&#10;&#10;Description generated with very high confidence">
            <a:extLst>
              <a:ext uri="{FF2B5EF4-FFF2-40B4-BE49-F238E27FC236}">
                <a16:creationId xmlns:a16="http://schemas.microsoft.com/office/drawing/2014/main" id="{B90A4960-F3E0-49E6-8BCD-004A0752B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36" y="3278899"/>
            <a:ext cx="3731262" cy="3454808"/>
          </a:xfrm>
          <a:prstGeom prst="rect">
            <a:avLst/>
          </a:prstGeom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46382A88-AB17-4B34-969E-05A73C6D23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32"/>
          <a:stretch/>
        </p:blipFill>
        <p:spPr>
          <a:xfrm>
            <a:off x="6179828" y="3304707"/>
            <a:ext cx="2191815" cy="3429000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9535D53F-2B3F-486B-B164-BDDE7CBA315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4" t="-372" r="1461" b="40251"/>
          <a:stretch/>
        </p:blipFill>
        <p:spPr>
          <a:xfrm>
            <a:off x="8542473" y="4038600"/>
            <a:ext cx="3142588" cy="179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486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CFAF4-EB1B-492A-9DFD-09C155817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provided</a:t>
            </a:r>
          </a:p>
        </p:txBody>
      </p:sp>
      <p:pic>
        <p:nvPicPr>
          <p:cNvPr id="4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119CA648-F3D8-42D1-B9BE-46515127F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08" t="1005" r="-656" b="-88"/>
          <a:stretch/>
        </p:blipFill>
        <p:spPr>
          <a:xfrm>
            <a:off x="5527738" y="2260805"/>
            <a:ext cx="3305687" cy="4326179"/>
          </a:xfrm>
        </p:spPr>
      </p:pic>
      <p:pic>
        <p:nvPicPr>
          <p:cNvPr id="6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9F8A6200-BA54-487D-BA2B-2BADEE7264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049"/>
          <a:stretch/>
        </p:blipFill>
        <p:spPr>
          <a:xfrm>
            <a:off x="8833425" y="2260805"/>
            <a:ext cx="2893978" cy="43261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8A2301-AD0D-4B61-83A0-1111D007F278}"/>
              </a:ext>
            </a:extLst>
          </p:cNvPr>
          <p:cNvSpPr txBox="1"/>
          <p:nvPr/>
        </p:nvSpPr>
        <p:spPr>
          <a:xfrm>
            <a:off x="2633760" y="2944385"/>
            <a:ext cx="25123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Mariners traveling through the zone depicted in the chart rely on a pdf file released daily in order to make informed decisions on the safest route to take</a:t>
            </a:r>
          </a:p>
        </p:txBody>
      </p:sp>
    </p:spTree>
    <p:extLst>
      <p:ext uri="{BB962C8B-B14F-4D97-AF65-F5344CB8AC3E}">
        <p14:creationId xmlns:p14="http://schemas.microsoft.com/office/powerpoint/2010/main" val="3080385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96F74-112C-4502-A549-3E39265AD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Acceptance Criteria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EDCE2-F795-4B6E-8762-6C1D88D59A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79613" y="1828800"/>
            <a:ext cx="8478837" cy="4419600"/>
          </a:xfrm>
        </p:spPr>
        <p:txBody>
          <a:bodyPr/>
          <a:lstStyle/>
          <a:p>
            <a:r>
              <a:rPr lang="en-US"/>
              <a:t>Create useful data to send to mariners from a daily bulletin.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518F6E-A2B0-45B1-8EB3-2150822B7C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52" r="33835" b="53551"/>
          <a:stretch/>
        </p:blipFill>
        <p:spPr>
          <a:xfrm>
            <a:off x="2042945" y="2601883"/>
            <a:ext cx="9438605" cy="2701637"/>
          </a:xfrm>
        </p:spPr>
      </p:pic>
    </p:spTree>
    <p:extLst>
      <p:ext uri="{BB962C8B-B14F-4D97-AF65-F5344CB8AC3E}">
        <p14:creationId xmlns:p14="http://schemas.microsoft.com/office/powerpoint/2010/main" val="923919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B9EDC-F859-497C-B93B-5E94D3CF0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9612" y="381000"/>
            <a:ext cx="9144001" cy="637674"/>
          </a:xfrm>
        </p:spPr>
        <p:txBody>
          <a:bodyPr/>
          <a:lstStyle/>
          <a:p>
            <a:r>
              <a:rPr lang="en-US">
                <a:cs typeface="Arial"/>
              </a:rPr>
              <a:t>Features and Capabilities</a:t>
            </a:r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C42C86A-96D1-41CC-B2E3-776FE0AB5EDD}"/>
              </a:ext>
            </a:extLst>
          </p:cNvPr>
          <p:cNvSpPr txBox="1"/>
          <p:nvPr/>
        </p:nvSpPr>
        <p:spPr>
          <a:xfrm>
            <a:off x="2165684" y="1018674"/>
            <a:ext cx="8742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name on the left is the group that the feature stems from or benefits. The two Captains represent US and international mariners, and “Calvin” is the project owner.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B94763-069A-4232-9134-6AB504053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12" y="1828800"/>
            <a:ext cx="9839291" cy="472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821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33B68-7B31-4214-B738-7FD9D51CC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we produced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A4CC8-F34A-4289-BE8C-3AFDE4B83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en-US"/>
              <a:t>We were able to create a simple desktop application which allows a user to access daily information without depending on an external service</a:t>
            </a:r>
          </a:p>
          <a:p>
            <a:pPr lvl="1"/>
            <a:r>
              <a:rPr lang="en-US"/>
              <a:t>Google Earth KML files for 'home' use</a:t>
            </a:r>
          </a:p>
          <a:p>
            <a:pPr lvl="1"/>
            <a:r>
              <a:rPr lang="en-US"/>
              <a:t>AIS Message for transmission to mariners</a:t>
            </a:r>
          </a:p>
          <a:p>
            <a:pPr marL="223520" indent="-223520"/>
            <a:r>
              <a:rPr lang="en-US"/>
              <a:t>Developed a proof of concept website that demonstrates the possible capabilities that a website using our code could have in making the data easily available</a:t>
            </a:r>
          </a:p>
        </p:txBody>
      </p:sp>
    </p:spTree>
    <p:extLst>
      <p:ext uri="{BB962C8B-B14F-4D97-AF65-F5344CB8AC3E}">
        <p14:creationId xmlns:p14="http://schemas.microsoft.com/office/powerpoint/2010/main" val="3315083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CD09960-A153-4AE5-8D36-F1937899E3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9272793"/>
              </p:ext>
            </p:extLst>
          </p:nvPr>
        </p:nvGraphicFramePr>
        <p:xfrm>
          <a:off x="0" y="0"/>
          <a:ext cx="12188825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7E86205-978E-4E21-B309-D12FBEF27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9612" y="381000"/>
            <a:ext cx="9144001" cy="728709"/>
          </a:xfrm>
        </p:spPr>
        <p:txBody>
          <a:bodyPr/>
          <a:lstStyle/>
          <a:p>
            <a:r>
              <a:rPr lang="en-US"/>
              <a:t>Library of Code Path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D09B26F-0759-4B0B-99A7-1D926E3887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562953"/>
              </p:ext>
            </p:extLst>
          </p:nvPr>
        </p:nvGraphicFramePr>
        <p:xfrm>
          <a:off x="254000" y="4779512"/>
          <a:ext cx="472440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314772423"/>
                    </a:ext>
                  </a:extLst>
                </a:gridCol>
                <a:gridCol w="3695700">
                  <a:extLst>
                    <a:ext uri="{9D8B030D-6E8A-4147-A177-3AD203B41FA5}">
                      <a16:colId xmlns:a16="http://schemas.microsoft.com/office/drawing/2014/main" val="13834923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Black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Online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961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Light-Blue</a:t>
                      </a:r>
                      <a:endParaRPr lang="en-US" sz="16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Code (C#)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596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Light-Green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Class Created Object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585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Dark-Blue</a:t>
                      </a:r>
                      <a:endParaRPr lang="en-US" sz="160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Text File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877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Dark-Green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Application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58780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2917C24-9958-4777-B952-841CFDB638C9}"/>
              </a:ext>
            </a:extLst>
          </p:cNvPr>
          <p:cNvSpPr txBox="1"/>
          <p:nvPr/>
        </p:nvSpPr>
        <p:spPr>
          <a:xfrm>
            <a:off x="2512380" y="1278384"/>
            <a:ext cx="6152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 used an agile development process, allowing us to work in parallel with each other. This is why there are many intermediary ‘classes’ which are used to process the information</a:t>
            </a:r>
          </a:p>
        </p:txBody>
      </p:sp>
    </p:spTree>
    <p:extLst>
      <p:ext uri="{BB962C8B-B14F-4D97-AF65-F5344CB8AC3E}">
        <p14:creationId xmlns:p14="http://schemas.microsoft.com/office/powerpoint/2010/main" val="2494855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Ocean Waves 16x9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cean waves nature presentation (widescreen).potx" id="{1FE9163D-5548-432F-82B6-65BFDB1BFAF3}" vid="{2D48191D-94F2-482B-9433-3810ECBC6178}"/>
    </a:ext>
  </a:extLst>
</a:theme>
</file>

<file path=ppt/theme/theme2.xml><?xml version="1.0" encoding="utf-8"?>
<a:theme xmlns:a="http://schemas.openxmlformats.org/drawingml/2006/main" name="Office Theme">
  <a:themeElements>
    <a:clrScheme name="Ocean Waves">
      <a:dk1>
        <a:sysClr val="windowText" lastClr="000000"/>
      </a:dk1>
      <a:lt1>
        <a:sysClr val="window" lastClr="FFFFFF"/>
      </a:lt1>
      <a:dk2>
        <a:srgbClr val="134251"/>
      </a:dk2>
      <a:lt2>
        <a:srgbClr val="83BEC0"/>
      </a:lt2>
      <a:accent1>
        <a:srgbClr val="339C9F"/>
      </a:accent1>
      <a:accent2>
        <a:srgbClr val="E68010"/>
      </a:accent2>
      <a:accent3>
        <a:srgbClr val="8EB414"/>
      </a:accent3>
      <a:accent4>
        <a:srgbClr val="0CB89B"/>
      </a:accent4>
      <a:accent5>
        <a:srgbClr val="ECB720"/>
      </a:accent5>
      <a:accent6>
        <a:srgbClr val="319762"/>
      </a:accent6>
      <a:hlink>
        <a:srgbClr val="E68010"/>
      </a:hlink>
      <a:folHlink>
        <a:srgbClr val="339C9F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cean Waves">
      <a:dk1>
        <a:sysClr val="windowText" lastClr="000000"/>
      </a:dk1>
      <a:lt1>
        <a:sysClr val="window" lastClr="FFFFFF"/>
      </a:lt1>
      <a:dk2>
        <a:srgbClr val="134251"/>
      </a:dk2>
      <a:lt2>
        <a:srgbClr val="83BEC0"/>
      </a:lt2>
      <a:accent1>
        <a:srgbClr val="339C9F"/>
      </a:accent1>
      <a:accent2>
        <a:srgbClr val="E68010"/>
      </a:accent2>
      <a:accent3>
        <a:srgbClr val="8EB414"/>
      </a:accent3>
      <a:accent4>
        <a:srgbClr val="0CB89B"/>
      </a:accent4>
      <a:accent5>
        <a:srgbClr val="ECB720"/>
      </a:accent5>
      <a:accent6>
        <a:srgbClr val="319762"/>
      </a:accent6>
      <a:hlink>
        <a:srgbClr val="E68010"/>
      </a:hlink>
      <a:folHlink>
        <a:srgbClr val="339C9F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1B8EBF4FAFE34D94840BE95C1B391F" ma:contentTypeVersion="15" ma:contentTypeDescription="Create a new document." ma:contentTypeScope="" ma:versionID="02e83250ec782ec711be3c94e16c32b0">
  <xsd:schema xmlns:xsd="http://www.w3.org/2001/XMLSchema" xmlns:xs="http://www.w3.org/2001/XMLSchema" xmlns:p="http://schemas.microsoft.com/office/2006/metadata/properties" xmlns:ns1="http://schemas.microsoft.com/sharepoint/v3" xmlns:ns3="044c92ba-a767-4e07-8eb0-a60c32c405ab" xmlns:ns4="e02a5aa4-553f-43fa-bc95-4b566e5b347b" targetNamespace="http://schemas.microsoft.com/office/2006/metadata/properties" ma:root="true" ma:fieldsID="924b745e0406ebd085cc3d3d6b4c5cca" ns1:_="" ns3:_="" ns4:_="">
    <xsd:import namespace="http://schemas.microsoft.com/sharepoint/v3"/>
    <xsd:import namespace="044c92ba-a767-4e07-8eb0-a60c32c405ab"/>
    <xsd:import namespace="e02a5aa4-553f-43fa-bc95-4b566e5b347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3:MediaServiceAutoTags" minOccurs="0"/>
                <xsd:element ref="ns3:MediaServiceDateTaken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Location" minOccurs="0"/>
                <xsd:element ref="ns1:_ip_UnifiedCompliancePolicyProperties" minOccurs="0"/>
                <xsd:element ref="ns1:_ip_UnifiedCompliancePolicyUIAc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7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8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4c92ba-a767-4e07-8eb0-a60c32c405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2a5aa4-553f-43fa-bc95-4b566e5b347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549A377A-5044-4F28-B4E2-66AF6334E01F}">
  <ds:schemaRefs>
    <ds:schemaRef ds:uri="044c92ba-a767-4e07-8eb0-a60c32c405ab"/>
    <ds:schemaRef ds:uri="e02a5aa4-553f-43fa-bc95-4b566e5b347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B6DE00F-F2BC-4082-AB87-D0D78777DE1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5C5BB1-9D2C-412A-AE6C-0FC75190A4CE}">
  <ds:schemaRefs>
    <ds:schemaRef ds:uri="044c92ba-a767-4e07-8eb0-a60c32c405ab"/>
    <ds:schemaRef ds:uri="e02a5aa4-553f-43fa-bc95-4b566e5b347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940</Words>
  <Application>Microsoft Office PowerPoint</Application>
  <PresentationFormat>Custom</PresentationFormat>
  <Paragraphs>150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Century Gothic</vt:lpstr>
      <vt:lpstr>Times New Roman</vt:lpstr>
      <vt:lpstr>Ocean Waves 16x9</vt:lpstr>
      <vt:lpstr>Line Iceberg Display (LID)</vt:lpstr>
      <vt:lpstr>Recognition</vt:lpstr>
      <vt:lpstr>Agenda</vt:lpstr>
      <vt:lpstr>What is it?</vt:lpstr>
      <vt:lpstr>What is provided</vt:lpstr>
      <vt:lpstr>Acceptance Criteria</vt:lpstr>
      <vt:lpstr>Features and Capabilities</vt:lpstr>
      <vt:lpstr>What we produced</vt:lpstr>
      <vt:lpstr>Library of Code Path</vt:lpstr>
      <vt:lpstr>Pulling the Data</vt:lpstr>
      <vt:lpstr>Cartesian to Polar Coordinate Conversion</vt:lpstr>
      <vt:lpstr>AIS Background</vt:lpstr>
      <vt:lpstr>The Application</vt:lpstr>
      <vt:lpstr>The Website</vt:lpstr>
      <vt:lpstr>KML and Google Earth</vt:lpstr>
      <vt:lpstr>Definition of Ready</vt:lpstr>
      <vt:lpstr>Follow-up Project(s)</vt:lpstr>
      <vt:lpstr>Summary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 Iceberg Display (LID)</dc:title>
  <dc:creator>Hayden Carter</dc:creator>
  <cp:lastModifiedBy>Hayden Carter</cp:lastModifiedBy>
  <cp:revision>1</cp:revision>
  <dcterms:created xsi:type="dcterms:W3CDTF">2019-12-11T17:47:13Z</dcterms:created>
  <dcterms:modified xsi:type="dcterms:W3CDTF">2019-12-11T19:00:28Z</dcterms:modified>
</cp:coreProperties>
</file>